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6" r:id="rId1"/>
  </p:sldMasterIdLst>
  <p:notesMasterIdLst>
    <p:notesMasterId r:id="rId29"/>
  </p:notesMasterIdLst>
  <p:sldIdLst>
    <p:sldId id="256" r:id="rId2"/>
    <p:sldId id="263" r:id="rId3"/>
    <p:sldId id="265" r:id="rId4"/>
    <p:sldId id="262" r:id="rId5"/>
    <p:sldId id="273" r:id="rId6"/>
    <p:sldId id="274" r:id="rId7"/>
    <p:sldId id="266" r:id="rId8"/>
    <p:sldId id="275" r:id="rId9"/>
    <p:sldId id="276" r:id="rId10"/>
    <p:sldId id="277" r:id="rId11"/>
    <p:sldId id="267" r:id="rId12"/>
    <p:sldId id="278" r:id="rId13"/>
    <p:sldId id="279" r:id="rId14"/>
    <p:sldId id="280" r:id="rId15"/>
    <p:sldId id="268" r:id="rId16"/>
    <p:sldId id="281" r:id="rId17"/>
    <p:sldId id="282" r:id="rId18"/>
    <p:sldId id="283" r:id="rId19"/>
    <p:sldId id="269" r:id="rId20"/>
    <p:sldId id="284" r:id="rId21"/>
    <p:sldId id="285" r:id="rId22"/>
    <p:sldId id="286" r:id="rId23"/>
    <p:sldId id="270" r:id="rId24"/>
    <p:sldId id="287" r:id="rId25"/>
    <p:sldId id="271" r:id="rId26"/>
    <p:sldId id="272" r:id="rId27"/>
    <p:sldId id="257" r:id="rId28"/>
  </p:sldIdLst>
  <p:sldSz cx="12192000" cy="6858000"/>
  <p:notesSz cx="6858000" cy="9144000"/>
  <p:defaultTextStyle>
    <a:defPPr>
      <a:defRPr lang="zh-CN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4065" userDrawn="1">
          <p15:clr>
            <a:srgbClr val="A4A3A4"/>
          </p15:clr>
        </p15:guide>
        <p15:guide id="3" pos="189" userDrawn="1">
          <p15:clr>
            <a:srgbClr val="A4A3A4"/>
          </p15:clr>
        </p15:guide>
        <p15:guide id="4" pos="7446" userDrawn="1">
          <p15:clr>
            <a:srgbClr val="A4A3A4"/>
          </p15:clr>
        </p15:guide>
        <p15:guide id="5" orient="horz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C477"/>
    <a:srgbClr val="D9D9D9"/>
    <a:srgbClr val="D0D0D0"/>
    <a:srgbClr val="595959"/>
    <a:srgbClr val="FAD9A8"/>
    <a:srgbClr val="EB9A63"/>
    <a:srgbClr val="C57A0B"/>
    <a:srgbClr val="E73A1C"/>
    <a:srgbClr val="F23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312" autoAdjust="0"/>
    <p:restoredTop sz="94693"/>
  </p:normalViewPr>
  <p:slideViewPr>
    <p:cSldViewPr snapToGrid="0" snapToObjects="1">
      <p:cViewPr varScale="1">
        <p:scale>
          <a:sx n="112" d="100"/>
          <a:sy n="112" d="100"/>
        </p:scale>
        <p:origin x="84" y="144"/>
      </p:cViewPr>
      <p:guideLst>
        <p:guide pos="3840"/>
        <p:guide orient="horz" pos="4065"/>
        <p:guide pos="189"/>
        <p:guide pos="7446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noFill/>
            <a:ln>
              <a:noFill/>
            </a:ln>
          </c:spPr>
          <c:dPt>
            <c:idx val="0"/>
            <c:bubble3D val="0"/>
            <c:spPr>
              <a:solidFill>
                <a:schemeClr val="tx1">
                  <a:lumMod val="75000"/>
                  <a:lumOff val="2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A519-4121-B9E2-2AFDF3E29F3E}"/>
              </c:ext>
            </c:extLst>
          </c:dPt>
          <c:dPt>
            <c:idx val="1"/>
            <c:bubble3D val="0"/>
            <c:spPr>
              <a:noFill/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A519-4121-B9E2-2AFDF3E29F3E}"/>
              </c:ext>
            </c:extLst>
          </c:dPt>
          <c:cat>
            <c:strRef>
              <c:f>Sheet1!$A$2:$A$3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0.75</c:v>
                </c:pt>
                <c:pt idx="1">
                  <c:v>0.25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519-4121-B9E2-2AFDF3E29F3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2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chemeClr val="bg1">
                <a:lumMod val="95000"/>
              </a:schemeClr>
            </a:solidFill>
            <a:ln>
              <a:noFill/>
            </a:ln>
            <a:effectLst>
              <a:innerShdw blurRad="63500" dist="50800" dir="16200000">
                <a:prstClr val="black">
                  <a:alpha val="50000"/>
                </a:prstClr>
              </a:inn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A6D-4F99-AD51-04A9D8D538C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chemeClr val="tx2"/>
            </a:solidFill>
            <a:ln>
              <a:noFill/>
            </a:ln>
            <a:effectLst>
              <a:innerShdw blurRad="63500" dist="50800" dir="16200000">
                <a:prstClr val="black">
                  <a:alpha val="50000"/>
                </a:prstClr>
              </a:inn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A6D-4F99-AD51-04A9D8D538C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98419696"/>
        <c:axId val="398420112"/>
      </c:barChart>
      <c:catAx>
        <c:axId val="3984196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rgbClr val="595959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398420112"/>
        <c:crosses val="autoZero"/>
        <c:auto val="1"/>
        <c:lblAlgn val="ctr"/>
        <c:lblOffset val="100"/>
        <c:noMultiLvlLbl val="0"/>
      </c:catAx>
      <c:valAx>
        <c:axId val="398420112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39841969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60AC5E-CE36-4F0C-8301-96AF36444892}" type="datetimeFigureOut">
              <a:rPr lang="zh-CN" altLang="en-US" smtClean="0"/>
              <a:t>2016/1/27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54E607-AEEB-4417-854A-F00F8BF048F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59603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office.msn.com.cn/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标题幻灯片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40103" y="-110349"/>
            <a:ext cx="12332104" cy="6974018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5698182" y="6460182"/>
            <a:ext cx="795635" cy="795635"/>
            <a:chOff x="5641559" y="8807588"/>
            <a:chExt cx="1430611" cy="1430611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3" name="椭圆 2"/>
            <p:cNvSpPr/>
            <p:nvPr/>
          </p:nvSpPr>
          <p:spPr>
            <a:xfrm>
              <a:off x="5641559" y="8807588"/>
              <a:ext cx="1430611" cy="1430611"/>
            </a:xfrm>
            <a:prstGeom prst="ellipse">
              <a:avLst/>
            </a:prstGeom>
            <a:solidFill>
              <a:srgbClr val="F7C4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" name="燕尾形 3"/>
            <p:cNvSpPr/>
            <p:nvPr/>
          </p:nvSpPr>
          <p:spPr>
            <a:xfrm rot="5400000">
              <a:off x="6158444" y="9076922"/>
              <a:ext cx="396837" cy="891949"/>
            </a:xfrm>
            <a:prstGeom prst="chevron">
              <a:avLst>
                <a:gd name="adj" fmla="val 41459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" name="组合 4"/>
          <p:cNvGrpSpPr/>
          <p:nvPr userDrawn="1"/>
        </p:nvGrpSpPr>
        <p:grpSpPr>
          <a:xfrm>
            <a:off x="5698182" y="-397818"/>
            <a:ext cx="795635" cy="795635"/>
            <a:chOff x="5641559" y="8807588"/>
            <a:chExt cx="1430611" cy="1430611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6" name="椭圆 5"/>
            <p:cNvSpPr/>
            <p:nvPr/>
          </p:nvSpPr>
          <p:spPr>
            <a:xfrm>
              <a:off x="5641559" y="8807588"/>
              <a:ext cx="1430611" cy="1430611"/>
            </a:xfrm>
            <a:prstGeom prst="ellipse">
              <a:avLst/>
            </a:prstGeom>
            <a:solidFill>
              <a:srgbClr val="F7C4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" name="燕尾形 6"/>
            <p:cNvSpPr/>
            <p:nvPr/>
          </p:nvSpPr>
          <p:spPr>
            <a:xfrm rot="5400000">
              <a:off x="6158444" y="9076922"/>
              <a:ext cx="396837" cy="891949"/>
            </a:xfrm>
            <a:prstGeom prst="chevron">
              <a:avLst>
                <a:gd name="adj" fmla="val 41459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014364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5698182" y="6460182"/>
            <a:ext cx="795635" cy="795635"/>
            <a:chOff x="5641559" y="8807588"/>
            <a:chExt cx="1430611" cy="1430611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3" name="椭圆 2"/>
            <p:cNvSpPr/>
            <p:nvPr/>
          </p:nvSpPr>
          <p:spPr>
            <a:xfrm>
              <a:off x="5641559" y="8807588"/>
              <a:ext cx="1430611" cy="1430611"/>
            </a:xfrm>
            <a:prstGeom prst="ellipse">
              <a:avLst/>
            </a:prstGeom>
            <a:solidFill>
              <a:srgbClr val="F7C4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" name="燕尾形 3"/>
            <p:cNvSpPr/>
            <p:nvPr/>
          </p:nvSpPr>
          <p:spPr>
            <a:xfrm rot="5400000">
              <a:off x="6158444" y="9076922"/>
              <a:ext cx="396837" cy="891949"/>
            </a:xfrm>
            <a:prstGeom prst="chevron">
              <a:avLst>
                <a:gd name="adj" fmla="val 41459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" name="组合 4"/>
          <p:cNvGrpSpPr/>
          <p:nvPr userDrawn="1"/>
        </p:nvGrpSpPr>
        <p:grpSpPr>
          <a:xfrm>
            <a:off x="5698182" y="-397818"/>
            <a:ext cx="795635" cy="795635"/>
            <a:chOff x="5641559" y="8807588"/>
            <a:chExt cx="1430611" cy="1430611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6" name="椭圆 5"/>
            <p:cNvSpPr/>
            <p:nvPr/>
          </p:nvSpPr>
          <p:spPr>
            <a:xfrm>
              <a:off x="5641559" y="8807588"/>
              <a:ext cx="1430611" cy="1430611"/>
            </a:xfrm>
            <a:prstGeom prst="ellipse">
              <a:avLst/>
            </a:prstGeom>
            <a:solidFill>
              <a:srgbClr val="F7C4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" name="燕尾形 6"/>
            <p:cNvSpPr/>
            <p:nvPr/>
          </p:nvSpPr>
          <p:spPr>
            <a:xfrm rot="5400000">
              <a:off x="6158444" y="9076922"/>
              <a:ext cx="396837" cy="891949"/>
            </a:xfrm>
            <a:prstGeom prst="chevron">
              <a:avLst>
                <a:gd name="adj" fmla="val 41459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033187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659003" y="258233"/>
            <a:ext cx="5370495" cy="529569"/>
          </a:xfrm>
          <a:prstGeom prst="rect">
            <a:avLst/>
          </a:prstGeom>
          <a:ln w="12700" cmpd="sng">
            <a:solidFill>
              <a:schemeClr val="tx1"/>
            </a:solidFill>
          </a:ln>
        </p:spPr>
        <p:txBody>
          <a:bodyPr vert="horz" anchor="ctr"/>
          <a:lstStyle>
            <a:lvl1pPr marL="0" indent="0" algn="l">
              <a:buNone/>
              <a:defRPr sz="2400" b="1"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 smtClean="0"/>
              <a:t>CLICK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HERE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ADD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YOUR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TITLE</a:t>
            </a:r>
            <a:endParaRPr kumimoji="1" lang="zh-CN" altLang="en-US" dirty="0"/>
          </a:p>
        </p:txBody>
      </p:sp>
      <p:sp>
        <p:nvSpPr>
          <p:cNvPr id="3" name="文本占位符 7"/>
          <p:cNvSpPr>
            <a:spLocks noGrp="1"/>
          </p:cNvSpPr>
          <p:nvPr>
            <p:ph type="body" sz="quarter" idx="13" hasCustomPrompt="1"/>
          </p:nvPr>
        </p:nvSpPr>
        <p:spPr>
          <a:xfrm>
            <a:off x="11386592" y="171547"/>
            <a:ext cx="805408" cy="616255"/>
          </a:xfrm>
          <a:prstGeom prst="rect">
            <a:avLst/>
          </a:prstGeom>
          <a:solidFill>
            <a:schemeClr val="tx1"/>
          </a:solidFill>
        </p:spPr>
        <p:txBody>
          <a:bodyPr vert="horz" anchor="ctr"/>
          <a:lstStyle>
            <a:lvl1pPr marL="0" indent="0" algn="ctr">
              <a:buNone/>
              <a:defRPr sz="2400" b="1">
                <a:solidFill>
                  <a:srgbClr val="FFFFFF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 smtClean="0"/>
              <a:t>01</a:t>
            </a:r>
            <a:endParaRPr kumimoji="1" lang="zh-CN" altLang="en-US" dirty="0"/>
          </a:p>
        </p:txBody>
      </p:sp>
      <p:sp>
        <p:nvSpPr>
          <p:cNvPr id="4" name="图片占位符 8"/>
          <p:cNvSpPr>
            <a:spLocks noGrp="1"/>
          </p:cNvSpPr>
          <p:nvPr>
            <p:ph type="pic" sz="quarter" idx="14" hasCustomPrompt="1"/>
          </p:nvPr>
        </p:nvSpPr>
        <p:spPr>
          <a:xfrm>
            <a:off x="376767" y="5989475"/>
            <a:ext cx="2272223" cy="53340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1600" b="1"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r>
              <a:rPr kumimoji="1" lang="en-US" altLang="zh-CN" sz="1600" b="1" dirty="0" smtClean="0"/>
              <a:t>LOGO&amp;PIC</a:t>
            </a:r>
            <a:r>
              <a:rPr kumimoji="1" lang="zh-CN" altLang="en-US" sz="1600" b="1" dirty="0" smtClean="0"/>
              <a:t> </a:t>
            </a:r>
            <a:r>
              <a:rPr kumimoji="1" lang="en-US" altLang="zh-CN" sz="1600" b="1" dirty="0" smtClean="0"/>
              <a:t>HERE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32621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背景图片素材</a:t>
            </a: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4917054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 dirty="0" smtClean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标注</a:t>
            </a:r>
            <a:endParaRPr lang="zh-CN" altLang="en-US" sz="18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345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585">
              <a:lnSpc>
                <a:spcPct val="130000"/>
              </a:lnSpc>
            </a:pPr>
            <a:r>
              <a:rPr lang="zh-CN" altLang="en-US" sz="1400" dirty="0" smtClean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字体使用 </a:t>
            </a: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400" dirty="0" smtClean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行距</a:t>
            </a:r>
            <a:endParaRPr lang="en-US" altLang="zh-CN" sz="1400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400" dirty="0" smtClean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背景图片出处</a:t>
            </a:r>
          </a:p>
          <a:p>
            <a:pPr defTabSz="609585">
              <a:lnSpc>
                <a:spcPct val="130000"/>
              </a:lnSpc>
            </a:pPr>
            <a:endParaRPr lang="zh-CN" altLang="en-US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zh-CN" altLang="en-US" sz="1400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400" dirty="0" smtClean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声明</a:t>
            </a:r>
            <a:endParaRPr lang="en-US" altLang="zh-CN" sz="1400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4239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 smtClean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英文 </a:t>
            </a:r>
            <a:r>
              <a:rPr lang="is-IS" altLang="zh-CN" sz="1400" dirty="0">
                <a:solidFill>
                  <a:srgbClr val="FFFFFF"/>
                </a:solidFill>
                <a:latin typeface="Segoe UI Light"/>
                <a:cs typeface="Segoe UI Light"/>
              </a:rPr>
              <a:t>Microsoft YaHei</a:t>
            </a:r>
            <a:endParaRPr lang="zh-CN" altLang="en-US" sz="1400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400" dirty="0" smtClean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中文 微软雅黑</a:t>
            </a:r>
            <a:endParaRPr lang="en-US" altLang="zh-CN" sz="1400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400" dirty="0" smtClean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正文 </a:t>
            </a:r>
            <a:r>
              <a:rPr lang="en-US" altLang="zh-CN" sz="1400" dirty="0" smtClean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1.3</a:t>
            </a:r>
          </a:p>
          <a:p>
            <a:pPr defTabSz="609585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en-US" altLang="zh-CN" sz="1400" dirty="0" err="1" smtClean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cn.bing.com</a:t>
            </a:r>
            <a:endParaRPr lang="zh-CN" altLang="en-US" sz="1400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zh-CN" altLang="en-US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zh-CN" altLang="en-US" sz="1400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33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本网站所提供的任何信息内容（包括但不限于 </a:t>
            </a:r>
            <a:r>
              <a:rPr kumimoji="0" lang="en-US" altLang="zh-CN" sz="1333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PPT</a:t>
            </a:r>
            <a:r>
              <a:rPr kumimoji="0" lang="zh-CN" altLang="en-US" sz="1333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模板、</a:t>
            </a:r>
            <a:r>
              <a:rPr kumimoji="0" lang="en-US" altLang="zh-CN" sz="1333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Word</a:t>
            </a:r>
            <a:r>
              <a:rPr kumimoji="0" lang="zh-CN" altLang="en-US" sz="1333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文档、</a:t>
            </a:r>
            <a:r>
              <a:rPr kumimoji="0" lang="en-US" altLang="zh-CN" sz="1333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Excel</a:t>
            </a:r>
            <a:r>
              <a:rPr kumimoji="0" lang="zh-CN" altLang="en-US" sz="1333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图表、图片素材等）均受</a:t>
            </a:r>
            <a:r>
              <a:rPr kumimoji="0" lang="en-US" altLang="zh-CN" sz="1333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中华人民共和国著作权法</a:t>
            </a:r>
            <a:r>
              <a:rPr kumimoji="0" lang="en-US" altLang="zh-CN" sz="1333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、</a:t>
            </a:r>
            <a:r>
              <a:rPr kumimoji="0" lang="en-US" altLang="zh-CN" sz="1333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信息网络传播权保护条例</a:t>
            </a:r>
            <a:r>
              <a:rPr kumimoji="0" lang="en-US" altLang="zh-CN" sz="1333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333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(</a:t>
            </a:r>
            <a:r>
              <a:rPr kumimoji="0" lang="zh-CN" altLang="en-US" sz="1333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包括图片或图表</a:t>
            </a:r>
            <a:r>
              <a:rPr kumimoji="0" lang="en-US" altLang="zh-CN" sz="1333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)</a:t>
            </a:r>
            <a:r>
              <a:rPr kumimoji="0" lang="zh-CN" altLang="en-US" sz="1333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不得被全部或部分的复制、传播、销售，否则将承担法律责任。</a:t>
            </a:r>
            <a:endParaRPr kumimoji="0" lang="zh-CN" altLang="en-US" sz="1333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/>
              <a:ea typeface="微软雅黑" charset="0"/>
              <a:cs typeface="+mn-cs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 smtClean="0">
                <a:solidFill>
                  <a:prstClr val="white"/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prstClr val="white"/>
              </a:solidFill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14339258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/>
        </p:nvSpPr>
        <p:spPr>
          <a:xfrm>
            <a:off x="4447955" y="4458724"/>
            <a:ext cx="3296095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85"/>
            <a:r>
              <a:rPr kumimoji="1" lang="zh-CN" altLang="en-US" sz="1333" dirty="0" smtClean="0">
                <a:solidFill>
                  <a:srgbClr val="000000"/>
                </a:solidFill>
                <a:latin typeface="Century Gothic"/>
                <a:ea typeface="微软雅黑" charset="0"/>
              </a:rPr>
              <a:t>点击</a:t>
            </a:r>
            <a:r>
              <a:rPr kumimoji="1" lang="en-US" altLang="zh-CN" sz="1333" dirty="0" smtClean="0">
                <a:solidFill>
                  <a:srgbClr val="000000"/>
                </a:solidFill>
                <a:latin typeface="Segoe UI Light" charset="0"/>
                <a:ea typeface="Segoe UI Light" charset="0"/>
                <a:cs typeface="Segoe UI Light" charset="0"/>
              </a:rPr>
              <a:t>Logo</a:t>
            </a:r>
            <a:r>
              <a:rPr kumimoji="1" lang="zh-CN" altLang="en-US" sz="1333" dirty="0" smtClean="0">
                <a:solidFill>
                  <a:srgbClr val="000000"/>
                </a:solidFill>
                <a:latin typeface="Century Gothic"/>
                <a:ea typeface="微软雅黑" charset="0"/>
              </a:rPr>
              <a:t>获取更多优质模板（放映模式）</a:t>
            </a:r>
            <a:endParaRPr kumimoji="1" lang="zh-CN" altLang="en-US" sz="1333" dirty="0">
              <a:solidFill>
                <a:srgbClr val="000000"/>
              </a:solidFill>
              <a:latin typeface="Century Gothic"/>
              <a:ea typeface="微软雅黑" charset="0"/>
            </a:endParaRPr>
          </a:p>
        </p:txBody>
      </p:sp>
      <p:pic>
        <p:nvPicPr>
          <p:cNvPr id="4" name="图片 3">
            <a:hlinkClick r:id="rId2"/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227832"/>
            <a:ext cx="3048000" cy="40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993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34688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78" r:id="rId2"/>
    <p:sldLayoutId id="2147483662" r:id="rId3"/>
    <p:sldLayoutId id="2147483664" r:id="rId4"/>
    <p:sldLayoutId id="2147483663" r:id="rId5"/>
    <p:sldLayoutId id="2147483665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office.msn.com.cn/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://office.msn.com.cn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://office.msn.com.cn/" TargetMode="Externa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://office.msn.com.cn/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://office.msn.com.cn/" TargetMode="Externa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://office.msn.com.cn/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://office.msn.com.cn/" TargetMode="Externa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://office.msn.com.cn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://office.msn.com.cn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://office.msn.com.cn/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://office.msn.com.cn/" TargetMode="Externa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://office.msn.com.cn/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://office.msn.com.cn/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://office.msn.com.cn/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://office.msn.com.cn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://office.msn.com.cn/" TargetMode="Externa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://office.msn.com.cn/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://office.msn.com.cn/" TargetMode="Externa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://office.msn.com.cn/" TargetMode="Externa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://office.msn.com.cn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://office.msn.com.cn/" TargetMode="Externa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://office.msn.com.cn/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://office.msn.com.cn/" TargetMode="Externa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://office.msn.com.cn/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://office.msn.com.cn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/>
          <a:srcRect l="16829" t="11779" b="4594"/>
          <a:stretch/>
        </p:blipFill>
        <p:spPr>
          <a:xfrm>
            <a:off x="-19455" y="0"/>
            <a:ext cx="12211455" cy="6906638"/>
          </a:xfrm>
          <a:prstGeom prst="rect">
            <a:avLst/>
          </a:prstGeom>
        </p:spPr>
      </p:pic>
      <p:sp>
        <p:nvSpPr>
          <p:cNvPr id="5" name="等腰三角形 4"/>
          <p:cNvSpPr/>
          <p:nvPr/>
        </p:nvSpPr>
        <p:spPr>
          <a:xfrm rot="16200000">
            <a:off x="3453771" y="-1803228"/>
            <a:ext cx="5106656" cy="12369800"/>
          </a:xfrm>
          <a:prstGeom prst="triangle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88900" dist="38100" dir="10800000" sx="106000" sy="106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等腰三角形 5"/>
          <p:cNvSpPr/>
          <p:nvPr/>
        </p:nvSpPr>
        <p:spPr>
          <a:xfrm rot="5400000">
            <a:off x="1884519" y="-1884517"/>
            <a:ext cx="2649978" cy="6419013"/>
          </a:xfrm>
          <a:prstGeom prst="triangle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>
            <a:outerShdw blurRad="241300" dist="38100" dir="2700000" sx="107000" sy="107000" algn="tl" rotWithShape="0">
              <a:prstClr val="black">
                <a:alpha val="6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5516841" y="4238791"/>
            <a:ext cx="6340197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zh-CN" altLang="en-US" sz="6000" b="1" dirty="0" smtClean="0"/>
              <a:t>请</a:t>
            </a:r>
            <a:r>
              <a:rPr lang="zh-CN" altLang="en-US" sz="6000" b="1" dirty="0"/>
              <a:t>在此</a:t>
            </a:r>
            <a:r>
              <a:rPr lang="zh-CN" altLang="en-US" sz="6000" b="1" dirty="0" smtClean="0"/>
              <a:t>位置</a:t>
            </a:r>
            <a:endParaRPr lang="en-US" altLang="zh-CN" sz="6000" b="1" dirty="0" smtClean="0"/>
          </a:p>
          <a:p>
            <a:pPr algn="r"/>
            <a:r>
              <a:rPr lang="zh-CN" altLang="en-US" sz="6000" b="1" dirty="0" smtClean="0"/>
              <a:t>添加</a:t>
            </a:r>
            <a:r>
              <a:rPr lang="zh-CN" altLang="en-US" sz="6000" b="1" dirty="0"/>
              <a:t>你的论文</a:t>
            </a:r>
            <a:r>
              <a:rPr lang="zh-CN" altLang="en-US" sz="6000" b="1" dirty="0" smtClean="0"/>
              <a:t>名称</a:t>
            </a:r>
            <a:endParaRPr lang="en-US" altLang="zh-CN" sz="6000" b="1" dirty="0"/>
          </a:p>
        </p:txBody>
      </p:sp>
      <p:sp>
        <p:nvSpPr>
          <p:cNvPr id="16" name="矩形 15"/>
          <p:cNvSpPr/>
          <p:nvPr/>
        </p:nvSpPr>
        <p:spPr>
          <a:xfrm>
            <a:off x="7940362" y="6091152"/>
            <a:ext cx="39231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 smtClean="0">
                <a:latin typeface="+mj-ea"/>
                <a:ea typeface="+mj-ea"/>
              </a:rPr>
              <a:t>指导</a:t>
            </a:r>
            <a:r>
              <a:rPr lang="zh-CN" altLang="en-US" sz="1600" dirty="0">
                <a:latin typeface="+mj-ea"/>
                <a:ea typeface="+mj-ea"/>
              </a:rPr>
              <a:t>老师：</a:t>
            </a:r>
            <a:r>
              <a:rPr lang="en-US" altLang="zh-CN" sz="1600" dirty="0">
                <a:latin typeface="+mj-ea"/>
                <a:ea typeface="+mj-ea"/>
              </a:rPr>
              <a:t>John </a:t>
            </a:r>
            <a:r>
              <a:rPr lang="en-US" altLang="zh-CN" sz="1600" dirty="0" smtClean="0">
                <a:latin typeface="+mj-ea"/>
                <a:ea typeface="+mj-ea"/>
              </a:rPr>
              <a:t>Doe </a:t>
            </a:r>
            <a:r>
              <a:rPr lang="zh-CN" altLang="en-US" sz="1600" dirty="0" smtClean="0">
                <a:latin typeface="+mj-ea"/>
                <a:ea typeface="+mj-ea"/>
              </a:rPr>
              <a:t>报告人</a:t>
            </a:r>
            <a:r>
              <a:rPr lang="zh-CN" altLang="en-US" sz="1600" dirty="0">
                <a:latin typeface="+mj-ea"/>
                <a:ea typeface="+mj-ea"/>
              </a:rPr>
              <a:t>：</a:t>
            </a:r>
            <a:r>
              <a:rPr lang="en-US" altLang="zh-CN" sz="1600" dirty="0">
                <a:latin typeface="+mj-ea"/>
                <a:ea typeface="+mj-ea"/>
              </a:rPr>
              <a:t>Jane Doe</a:t>
            </a:r>
          </a:p>
        </p:txBody>
      </p:sp>
      <p:pic>
        <p:nvPicPr>
          <p:cNvPr id="18" name="图片 17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038" y="367029"/>
            <a:ext cx="2771768" cy="369569"/>
          </a:xfrm>
          <a:prstGeom prst="rect">
            <a:avLst/>
          </a:prstGeom>
        </p:spPr>
      </p:pic>
      <p:sp>
        <p:nvSpPr>
          <p:cNvPr id="19" name="矩形 18"/>
          <p:cNvSpPr/>
          <p:nvPr/>
        </p:nvSpPr>
        <p:spPr>
          <a:xfrm>
            <a:off x="8648597" y="6361347"/>
            <a:ext cx="32833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/>
              <a:t>PRESENTED BY </a:t>
            </a:r>
            <a:r>
              <a:rPr lang="en-US" altLang="zh-CN" b="1" dirty="0" err="1"/>
              <a:t>OfficePLUS</a:t>
            </a:r>
            <a:endParaRPr lang="en-US" altLang="zh-CN" b="1" dirty="0"/>
          </a:p>
        </p:txBody>
      </p:sp>
      <p:sp>
        <p:nvSpPr>
          <p:cNvPr id="20" name="文本框 19"/>
          <p:cNvSpPr txBox="1"/>
          <p:nvPr/>
        </p:nvSpPr>
        <p:spPr>
          <a:xfrm>
            <a:off x="5687596" y="16171683"/>
            <a:ext cx="10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21" name="文本框 20"/>
          <p:cNvSpPr txBox="1"/>
          <p:nvPr/>
        </p:nvSpPr>
        <p:spPr>
          <a:xfrm>
            <a:off x="8964453" y="2892197"/>
            <a:ext cx="296747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800" b="1" dirty="0" smtClean="0">
                <a:solidFill>
                  <a:srgbClr val="F7C47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2016</a:t>
            </a:r>
            <a:endParaRPr lang="zh-CN" altLang="en-US" sz="8800" b="1" dirty="0">
              <a:solidFill>
                <a:srgbClr val="F7C47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cxnSp>
        <p:nvCxnSpPr>
          <p:cNvPr id="23" name="直接连接符 22"/>
          <p:cNvCxnSpPr/>
          <p:nvPr/>
        </p:nvCxnSpPr>
        <p:spPr>
          <a:xfrm>
            <a:off x="9126538" y="4188567"/>
            <a:ext cx="27305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组合 25"/>
          <p:cNvGrpSpPr/>
          <p:nvPr/>
        </p:nvGrpSpPr>
        <p:grpSpPr>
          <a:xfrm>
            <a:off x="5698182" y="3840973"/>
            <a:ext cx="795635" cy="795635"/>
            <a:chOff x="5641559" y="8807588"/>
            <a:chExt cx="1430611" cy="1430611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27" name="椭圆 26"/>
            <p:cNvSpPr/>
            <p:nvPr/>
          </p:nvSpPr>
          <p:spPr>
            <a:xfrm>
              <a:off x="5641559" y="8807588"/>
              <a:ext cx="1430611" cy="1430611"/>
            </a:xfrm>
            <a:prstGeom prst="ellipse">
              <a:avLst/>
            </a:prstGeom>
            <a:solidFill>
              <a:srgbClr val="F7C4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8" name="燕尾形 27"/>
            <p:cNvSpPr/>
            <p:nvPr/>
          </p:nvSpPr>
          <p:spPr>
            <a:xfrm rot="5400000">
              <a:off x="6158444" y="9076922"/>
              <a:ext cx="396837" cy="891949"/>
            </a:xfrm>
            <a:prstGeom prst="chevron">
              <a:avLst>
                <a:gd name="adj" fmla="val 41459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8169277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5698182" y="6460182"/>
            <a:ext cx="795635" cy="795635"/>
            <a:chOff x="5641559" y="8807588"/>
            <a:chExt cx="1430611" cy="1430611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6" name="椭圆 5"/>
            <p:cNvSpPr/>
            <p:nvPr/>
          </p:nvSpPr>
          <p:spPr>
            <a:xfrm>
              <a:off x="5641559" y="8807588"/>
              <a:ext cx="1430611" cy="1430611"/>
            </a:xfrm>
            <a:prstGeom prst="ellipse">
              <a:avLst/>
            </a:prstGeom>
            <a:solidFill>
              <a:srgbClr val="F7C4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" name="燕尾形 6"/>
            <p:cNvSpPr/>
            <p:nvPr/>
          </p:nvSpPr>
          <p:spPr>
            <a:xfrm rot="5400000">
              <a:off x="6158444" y="9076922"/>
              <a:ext cx="396837" cy="891949"/>
            </a:xfrm>
            <a:prstGeom prst="chevron">
              <a:avLst>
                <a:gd name="adj" fmla="val 41459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5698182" y="-397818"/>
            <a:ext cx="795635" cy="795635"/>
            <a:chOff x="5641559" y="8807588"/>
            <a:chExt cx="1430611" cy="1430611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9" name="椭圆 8"/>
            <p:cNvSpPr/>
            <p:nvPr/>
          </p:nvSpPr>
          <p:spPr>
            <a:xfrm>
              <a:off x="5641559" y="8807588"/>
              <a:ext cx="1430611" cy="1430611"/>
            </a:xfrm>
            <a:prstGeom prst="ellipse">
              <a:avLst/>
            </a:prstGeom>
            <a:solidFill>
              <a:srgbClr val="F7C4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0" name="燕尾形 9"/>
            <p:cNvSpPr/>
            <p:nvPr/>
          </p:nvSpPr>
          <p:spPr>
            <a:xfrm rot="5400000">
              <a:off x="6158444" y="9076922"/>
              <a:ext cx="396837" cy="891949"/>
            </a:xfrm>
            <a:prstGeom prst="chevron">
              <a:avLst>
                <a:gd name="adj" fmla="val 41459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12" name="直接箭头连接符 11"/>
          <p:cNvCxnSpPr/>
          <p:nvPr/>
        </p:nvCxnSpPr>
        <p:spPr>
          <a:xfrm>
            <a:off x="0" y="203485"/>
            <a:ext cx="5577142" cy="0"/>
          </a:xfrm>
          <a:prstGeom prst="straightConnector1">
            <a:avLst/>
          </a:prstGeom>
          <a:ln w="15875" cmpd="thickThin">
            <a:solidFill>
              <a:schemeClr val="tx1">
                <a:lumMod val="75000"/>
                <a:lumOff val="25000"/>
              </a:schemeClr>
            </a:solidFill>
            <a:headEnd type="none" w="lg" len="lg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/>
          <p:nvPr/>
        </p:nvCxnSpPr>
        <p:spPr>
          <a:xfrm flipH="1">
            <a:off x="6614858" y="203485"/>
            <a:ext cx="5577142" cy="0"/>
          </a:xfrm>
          <a:prstGeom prst="straightConnector1">
            <a:avLst/>
          </a:prstGeom>
          <a:ln w="15875" cmpd="thickThin">
            <a:solidFill>
              <a:schemeClr val="tx1">
                <a:lumMod val="75000"/>
                <a:lumOff val="25000"/>
              </a:schemeClr>
            </a:solidFill>
            <a:headEnd type="none" w="lg" len="lg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图片 15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2630" y="6565264"/>
            <a:ext cx="1367895" cy="182386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5033433" y="490954"/>
            <a:ext cx="21251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  <a:r>
              <a:rPr lang="en-US" altLang="zh-CN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论文结构</a:t>
            </a:r>
          </a:p>
        </p:txBody>
      </p:sp>
      <p:sp>
        <p:nvSpPr>
          <p:cNvPr id="18" name="任意多边形 17"/>
          <p:cNvSpPr/>
          <p:nvPr/>
        </p:nvSpPr>
        <p:spPr>
          <a:xfrm rot="5400000">
            <a:off x="1070930" y="2404381"/>
            <a:ext cx="978842" cy="2814355"/>
          </a:xfrm>
          <a:custGeom>
            <a:avLst/>
            <a:gdLst>
              <a:gd name="connsiteX0" fmla="*/ 627997 w 1600200"/>
              <a:gd name="connsiteY0" fmla="*/ 875900 h 4600878"/>
              <a:gd name="connsiteX1" fmla="*/ 800099 w 1600200"/>
              <a:gd name="connsiteY1" fmla="*/ 1048002 h 4600878"/>
              <a:gd name="connsiteX2" fmla="*/ 972201 w 1600200"/>
              <a:gd name="connsiteY2" fmla="*/ 875900 h 4600878"/>
              <a:gd name="connsiteX3" fmla="*/ 800099 w 1600200"/>
              <a:gd name="connsiteY3" fmla="*/ 703798 h 4600878"/>
              <a:gd name="connsiteX4" fmla="*/ 627997 w 1600200"/>
              <a:gd name="connsiteY4" fmla="*/ 875900 h 4600878"/>
              <a:gd name="connsiteX5" fmla="*/ 0 w 1600200"/>
              <a:gd name="connsiteY5" fmla="*/ 4160919 h 4600878"/>
              <a:gd name="connsiteX6" fmla="*/ 0 w 1600200"/>
              <a:gd name="connsiteY6" fmla="*/ 1130524 h 4600878"/>
              <a:gd name="connsiteX7" fmla="*/ 34574 w 1600200"/>
              <a:gd name="connsiteY7" fmla="*/ 959272 h 4600878"/>
              <a:gd name="connsiteX8" fmla="*/ 53561 w 1600200"/>
              <a:gd name="connsiteY8" fmla="*/ 924292 h 4600878"/>
              <a:gd name="connsiteX9" fmla="*/ 38526 w 1600200"/>
              <a:gd name="connsiteY9" fmla="*/ 924292 h 4600878"/>
              <a:gd name="connsiteX10" fmla="*/ 800100 w 1600200"/>
              <a:gd name="connsiteY10" fmla="*/ 0 h 4600878"/>
              <a:gd name="connsiteX11" fmla="*/ 1561674 w 1600200"/>
              <a:gd name="connsiteY11" fmla="*/ 924292 h 4600878"/>
              <a:gd name="connsiteX12" fmla="*/ 1546639 w 1600200"/>
              <a:gd name="connsiteY12" fmla="*/ 924292 h 4600878"/>
              <a:gd name="connsiteX13" fmla="*/ 1565626 w 1600200"/>
              <a:gd name="connsiteY13" fmla="*/ 959272 h 4600878"/>
              <a:gd name="connsiteX14" fmla="*/ 1600200 w 1600200"/>
              <a:gd name="connsiteY14" fmla="*/ 1130524 h 4600878"/>
              <a:gd name="connsiteX15" fmla="*/ 1600200 w 1600200"/>
              <a:gd name="connsiteY15" fmla="*/ 4160919 h 4600878"/>
              <a:gd name="connsiteX16" fmla="*/ 1160241 w 1600200"/>
              <a:gd name="connsiteY16" fmla="*/ 4600878 h 4600878"/>
              <a:gd name="connsiteX17" fmla="*/ 439959 w 1600200"/>
              <a:gd name="connsiteY17" fmla="*/ 4600878 h 4600878"/>
              <a:gd name="connsiteX18" fmla="*/ 0 w 1600200"/>
              <a:gd name="connsiteY18" fmla="*/ 4160919 h 4600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600200" h="4600878">
                <a:moveTo>
                  <a:pt x="627997" y="875900"/>
                </a:moveTo>
                <a:cubicBezTo>
                  <a:pt x="627997" y="970949"/>
                  <a:pt x="705050" y="1048002"/>
                  <a:pt x="800099" y="1048002"/>
                </a:cubicBezTo>
                <a:cubicBezTo>
                  <a:pt x="895148" y="1048002"/>
                  <a:pt x="972201" y="970949"/>
                  <a:pt x="972201" y="875900"/>
                </a:cubicBezTo>
                <a:cubicBezTo>
                  <a:pt x="972201" y="780851"/>
                  <a:pt x="895148" y="703798"/>
                  <a:pt x="800099" y="703798"/>
                </a:cubicBezTo>
                <a:cubicBezTo>
                  <a:pt x="705050" y="703798"/>
                  <a:pt x="627997" y="780851"/>
                  <a:pt x="627997" y="875900"/>
                </a:cubicBezTo>
                <a:close/>
                <a:moveTo>
                  <a:pt x="0" y="4160919"/>
                </a:moveTo>
                <a:lnTo>
                  <a:pt x="0" y="1130524"/>
                </a:lnTo>
                <a:cubicBezTo>
                  <a:pt x="0" y="1069778"/>
                  <a:pt x="12311" y="1011908"/>
                  <a:pt x="34574" y="959272"/>
                </a:cubicBezTo>
                <a:lnTo>
                  <a:pt x="53561" y="924292"/>
                </a:lnTo>
                <a:lnTo>
                  <a:pt x="38526" y="924292"/>
                </a:lnTo>
                <a:lnTo>
                  <a:pt x="800100" y="0"/>
                </a:lnTo>
                <a:lnTo>
                  <a:pt x="1561674" y="924292"/>
                </a:lnTo>
                <a:lnTo>
                  <a:pt x="1546639" y="924292"/>
                </a:lnTo>
                <a:lnTo>
                  <a:pt x="1565626" y="959272"/>
                </a:lnTo>
                <a:cubicBezTo>
                  <a:pt x="1587889" y="1011908"/>
                  <a:pt x="1600200" y="1069778"/>
                  <a:pt x="1600200" y="1130524"/>
                </a:cubicBezTo>
                <a:lnTo>
                  <a:pt x="1600200" y="4160919"/>
                </a:lnTo>
                <a:cubicBezTo>
                  <a:pt x="1600200" y="4403902"/>
                  <a:pt x="1403224" y="4600878"/>
                  <a:pt x="1160241" y="4600878"/>
                </a:cubicBezTo>
                <a:lnTo>
                  <a:pt x="439959" y="4600878"/>
                </a:lnTo>
                <a:cubicBezTo>
                  <a:pt x="196976" y="4600878"/>
                  <a:pt x="0" y="4403902"/>
                  <a:pt x="0" y="4160919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1">
                  <a:lumMod val="85000"/>
                </a:schemeClr>
              </a:gs>
              <a:gs pos="3000">
                <a:schemeClr val="bg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任意多边形 21"/>
          <p:cNvSpPr/>
          <p:nvPr/>
        </p:nvSpPr>
        <p:spPr>
          <a:xfrm rot="5400000">
            <a:off x="4025336" y="2404381"/>
            <a:ext cx="978842" cy="2814355"/>
          </a:xfrm>
          <a:custGeom>
            <a:avLst/>
            <a:gdLst>
              <a:gd name="connsiteX0" fmla="*/ 627997 w 1600200"/>
              <a:gd name="connsiteY0" fmla="*/ 875900 h 4600878"/>
              <a:gd name="connsiteX1" fmla="*/ 800099 w 1600200"/>
              <a:gd name="connsiteY1" fmla="*/ 1048002 h 4600878"/>
              <a:gd name="connsiteX2" fmla="*/ 972201 w 1600200"/>
              <a:gd name="connsiteY2" fmla="*/ 875900 h 4600878"/>
              <a:gd name="connsiteX3" fmla="*/ 800099 w 1600200"/>
              <a:gd name="connsiteY3" fmla="*/ 703798 h 4600878"/>
              <a:gd name="connsiteX4" fmla="*/ 627997 w 1600200"/>
              <a:gd name="connsiteY4" fmla="*/ 875900 h 4600878"/>
              <a:gd name="connsiteX5" fmla="*/ 0 w 1600200"/>
              <a:gd name="connsiteY5" fmla="*/ 4160919 h 4600878"/>
              <a:gd name="connsiteX6" fmla="*/ 0 w 1600200"/>
              <a:gd name="connsiteY6" fmla="*/ 1130524 h 4600878"/>
              <a:gd name="connsiteX7" fmla="*/ 34574 w 1600200"/>
              <a:gd name="connsiteY7" fmla="*/ 959272 h 4600878"/>
              <a:gd name="connsiteX8" fmla="*/ 53561 w 1600200"/>
              <a:gd name="connsiteY8" fmla="*/ 924292 h 4600878"/>
              <a:gd name="connsiteX9" fmla="*/ 38526 w 1600200"/>
              <a:gd name="connsiteY9" fmla="*/ 924292 h 4600878"/>
              <a:gd name="connsiteX10" fmla="*/ 800100 w 1600200"/>
              <a:gd name="connsiteY10" fmla="*/ 0 h 4600878"/>
              <a:gd name="connsiteX11" fmla="*/ 1561674 w 1600200"/>
              <a:gd name="connsiteY11" fmla="*/ 924292 h 4600878"/>
              <a:gd name="connsiteX12" fmla="*/ 1546639 w 1600200"/>
              <a:gd name="connsiteY12" fmla="*/ 924292 h 4600878"/>
              <a:gd name="connsiteX13" fmla="*/ 1565626 w 1600200"/>
              <a:gd name="connsiteY13" fmla="*/ 959272 h 4600878"/>
              <a:gd name="connsiteX14" fmla="*/ 1600200 w 1600200"/>
              <a:gd name="connsiteY14" fmla="*/ 1130524 h 4600878"/>
              <a:gd name="connsiteX15" fmla="*/ 1600200 w 1600200"/>
              <a:gd name="connsiteY15" fmla="*/ 4160919 h 4600878"/>
              <a:gd name="connsiteX16" fmla="*/ 1160241 w 1600200"/>
              <a:gd name="connsiteY16" fmla="*/ 4600878 h 4600878"/>
              <a:gd name="connsiteX17" fmla="*/ 439959 w 1600200"/>
              <a:gd name="connsiteY17" fmla="*/ 4600878 h 4600878"/>
              <a:gd name="connsiteX18" fmla="*/ 0 w 1600200"/>
              <a:gd name="connsiteY18" fmla="*/ 4160919 h 4600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600200" h="4600878">
                <a:moveTo>
                  <a:pt x="627997" y="875900"/>
                </a:moveTo>
                <a:cubicBezTo>
                  <a:pt x="627997" y="970949"/>
                  <a:pt x="705050" y="1048002"/>
                  <a:pt x="800099" y="1048002"/>
                </a:cubicBezTo>
                <a:cubicBezTo>
                  <a:pt x="895148" y="1048002"/>
                  <a:pt x="972201" y="970949"/>
                  <a:pt x="972201" y="875900"/>
                </a:cubicBezTo>
                <a:cubicBezTo>
                  <a:pt x="972201" y="780851"/>
                  <a:pt x="895148" y="703798"/>
                  <a:pt x="800099" y="703798"/>
                </a:cubicBezTo>
                <a:cubicBezTo>
                  <a:pt x="705050" y="703798"/>
                  <a:pt x="627997" y="780851"/>
                  <a:pt x="627997" y="875900"/>
                </a:cubicBezTo>
                <a:close/>
                <a:moveTo>
                  <a:pt x="0" y="4160919"/>
                </a:moveTo>
                <a:lnTo>
                  <a:pt x="0" y="1130524"/>
                </a:lnTo>
                <a:cubicBezTo>
                  <a:pt x="0" y="1069778"/>
                  <a:pt x="12311" y="1011908"/>
                  <a:pt x="34574" y="959272"/>
                </a:cubicBezTo>
                <a:lnTo>
                  <a:pt x="53561" y="924292"/>
                </a:lnTo>
                <a:lnTo>
                  <a:pt x="38526" y="924292"/>
                </a:lnTo>
                <a:lnTo>
                  <a:pt x="800100" y="0"/>
                </a:lnTo>
                <a:lnTo>
                  <a:pt x="1561674" y="924292"/>
                </a:lnTo>
                <a:lnTo>
                  <a:pt x="1546639" y="924292"/>
                </a:lnTo>
                <a:lnTo>
                  <a:pt x="1565626" y="959272"/>
                </a:lnTo>
                <a:cubicBezTo>
                  <a:pt x="1587889" y="1011908"/>
                  <a:pt x="1600200" y="1069778"/>
                  <a:pt x="1600200" y="1130524"/>
                </a:cubicBezTo>
                <a:lnTo>
                  <a:pt x="1600200" y="4160919"/>
                </a:lnTo>
                <a:cubicBezTo>
                  <a:pt x="1600200" y="4403902"/>
                  <a:pt x="1403224" y="4600878"/>
                  <a:pt x="1160241" y="4600878"/>
                </a:cubicBezTo>
                <a:lnTo>
                  <a:pt x="439959" y="4600878"/>
                </a:lnTo>
                <a:cubicBezTo>
                  <a:pt x="196976" y="4600878"/>
                  <a:pt x="0" y="4403902"/>
                  <a:pt x="0" y="4160919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1">
                  <a:lumMod val="85000"/>
                </a:schemeClr>
              </a:gs>
              <a:gs pos="3000">
                <a:srgbClr val="F7C477"/>
              </a:gs>
            </a:gsLst>
            <a:lin ang="5400000" scaled="1"/>
            <a:tileRect/>
          </a:gra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任意多边形 22"/>
          <p:cNvSpPr/>
          <p:nvPr/>
        </p:nvSpPr>
        <p:spPr>
          <a:xfrm rot="5400000">
            <a:off x="6974632" y="2404381"/>
            <a:ext cx="978842" cy="2814355"/>
          </a:xfrm>
          <a:custGeom>
            <a:avLst/>
            <a:gdLst>
              <a:gd name="connsiteX0" fmla="*/ 627997 w 1600200"/>
              <a:gd name="connsiteY0" fmla="*/ 875900 h 4600878"/>
              <a:gd name="connsiteX1" fmla="*/ 800099 w 1600200"/>
              <a:gd name="connsiteY1" fmla="*/ 1048002 h 4600878"/>
              <a:gd name="connsiteX2" fmla="*/ 972201 w 1600200"/>
              <a:gd name="connsiteY2" fmla="*/ 875900 h 4600878"/>
              <a:gd name="connsiteX3" fmla="*/ 800099 w 1600200"/>
              <a:gd name="connsiteY3" fmla="*/ 703798 h 4600878"/>
              <a:gd name="connsiteX4" fmla="*/ 627997 w 1600200"/>
              <a:gd name="connsiteY4" fmla="*/ 875900 h 4600878"/>
              <a:gd name="connsiteX5" fmla="*/ 0 w 1600200"/>
              <a:gd name="connsiteY5" fmla="*/ 4160919 h 4600878"/>
              <a:gd name="connsiteX6" fmla="*/ 0 w 1600200"/>
              <a:gd name="connsiteY6" fmla="*/ 1130524 h 4600878"/>
              <a:gd name="connsiteX7" fmla="*/ 34574 w 1600200"/>
              <a:gd name="connsiteY7" fmla="*/ 959272 h 4600878"/>
              <a:gd name="connsiteX8" fmla="*/ 53561 w 1600200"/>
              <a:gd name="connsiteY8" fmla="*/ 924292 h 4600878"/>
              <a:gd name="connsiteX9" fmla="*/ 38526 w 1600200"/>
              <a:gd name="connsiteY9" fmla="*/ 924292 h 4600878"/>
              <a:gd name="connsiteX10" fmla="*/ 800100 w 1600200"/>
              <a:gd name="connsiteY10" fmla="*/ 0 h 4600878"/>
              <a:gd name="connsiteX11" fmla="*/ 1561674 w 1600200"/>
              <a:gd name="connsiteY11" fmla="*/ 924292 h 4600878"/>
              <a:gd name="connsiteX12" fmla="*/ 1546639 w 1600200"/>
              <a:gd name="connsiteY12" fmla="*/ 924292 h 4600878"/>
              <a:gd name="connsiteX13" fmla="*/ 1565626 w 1600200"/>
              <a:gd name="connsiteY13" fmla="*/ 959272 h 4600878"/>
              <a:gd name="connsiteX14" fmla="*/ 1600200 w 1600200"/>
              <a:gd name="connsiteY14" fmla="*/ 1130524 h 4600878"/>
              <a:gd name="connsiteX15" fmla="*/ 1600200 w 1600200"/>
              <a:gd name="connsiteY15" fmla="*/ 4160919 h 4600878"/>
              <a:gd name="connsiteX16" fmla="*/ 1160241 w 1600200"/>
              <a:gd name="connsiteY16" fmla="*/ 4600878 h 4600878"/>
              <a:gd name="connsiteX17" fmla="*/ 439959 w 1600200"/>
              <a:gd name="connsiteY17" fmla="*/ 4600878 h 4600878"/>
              <a:gd name="connsiteX18" fmla="*/ 0 w 1600200"/>
              <a:gd name="connsiteY18" fmla="*/ 4160919 h 4600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600200" h="4600878">
                <a:moveTo>
                  <a:pt x="627997" y="875900"/>
                </a:moveTo>
                <a:cubicBezTo>
                  <a:pt x="627997" y="970949"/>
                  <a:pt x="705050" y="1048002"/>
                  <a:pt x="800099" y="1048002"/>
                </a:cubicBezTo>
                <a:cubicBezTo>
                  <a:pt x="895148" y="1048002"/>
                  <a:pt x="972201" y="970949"/>
                  <a:pt x="972201" y="875900"/>
                </a:cubicBezTo>
                <a:cubicBezTo>
                  <a:pt x="972201" y="780851"/>
                  <a:pt x="895148" y="703798"/>
                  <a:pt x="800099" y="703798"/>
                </a:cubicBezTo>
                <a:cubicBezTo>
                  <a:pt x="705050" y="703798"/>
                  <a:pt x="627997" y="780851"/>
                  <a:pt x="627997" y="875900"/>
                </a:cubicBezTo>
                <a:close/>
                <a:moveTo>
                  <a:pt x="0" y="4160919"/>
                </a:moveTo>
                <a:lnTo>
                  <a:pt x="0" y="1130524"/>
                </a:lnTo>
                <a:cubicBezTo>
                  <a:pt x="0" y="1069778"/>
                  <a:pt x="12311" y="1011908"/>
                  <a:pt x="34574" y="959272"/>
                </a:cubicBezTo>
                <a:lnTo>
                  <a:pt x="53561" y="924292"/>
                </a:lnTo>
                <a:lnTo>
                  <a:pt x="38526" y="924292"/>
                </a:lnTo>
                <a:lnTo>
                  <a:pt x="800100" y="0"/>
                </a:lnTo>
                <a:lnTo>
                  <a:pt x="1561674" y="924292"/>
                </a:lnTo>
                <a:lnTo>
                  <a:pt x="1546639" y="924292"/>
                </a:lnTo>
                <a:lnTo>
                  <a:pt x="1565626" y="959272"/>
                </a:lnTo>
                <a:cubicBezTo>
                  <a:pt x="1587889" y="1011908"/>
                  <a:pt x="1600200" y="1069778"/>
                  <a:pt x="1600200" y="1130524"/>
                </a:cubicBezTo>
                <a:lnTo>
                  <a:pt x="1600200" y="4160919"/>
                </a:lnTo>
                <a:cubicBezTo>
                  <a:pt x="1600200" y="4403902"/>
                  <a:pt x="1403224" y="4600878"/>
                  <a:pt x="1160241" y="4600878"/>
                </a:cubicBezTo>
                <a:lnTo>
                  <a:pt x="439959" y="4600878"/>
                </a:lnTo>
                <a:cubicBezTo>
                  <a:pt x="196976" y="4600878"/>
                  <a:pt x="0" y="4403902"/>
                  <a:pt x="0" y="4160919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1">
                  <a:lumMod val="85000"/>
                </a:schemeClr>
              </a:gs>
              <a:gs pos="3000">
                <a:schemeClr val="bg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任意多边形 23"/>
          <p:cNvSpPr/>
          <p:nvPr/>
        </p:nvSpPr>
        <p:spPr>
          <a:xfrm rot="5400000">
            <a:off x="9923927" y="2404382"/>
            <a:ext cx="978842" cy="2814355"/>
          </a:xfrm>
          <a:custGeom>
            <a:avLst/>
            <a:gdLst>
              <a:gd name="connsiteX0" fmla="*/ 627997 w 1600200"/>
              <a:gd name="connsiteY0" fmla="*/ 875900 h 4600878"/>
              <a:gd name="connsiteX1" fmla="*/ 800099 w 1600200"/>
              <a:gd name="connsiteY1" fmla="*/ 1048002 h 4600878"/>
              <a:gd name="connsiteX2" fmla="*/ 972201 w 1600200"/>
              <a:gd name="connsiteY2" fmla="*/ 875900 h 4600878"/>
              <a:gd name="connsiteX3" fmla="*/ 800099 w 1600200"/>
              <a:gd name="connsiteY3" fmla="*/ 703798 h 4600878"/>
              <a:gd name="connsiteX4" fmla="*/ 627997 w 1600200"/>
              <a:gd name="connsiteY4" fmla="*/ 875900 h 4600878"/>
              <a:gd name="connsiteX5" fmla="*/ 0 w 1600200"/>
              <a:gd name="connsiteY5" fmla="*/ 4160919 h 4600878"/>
              <a:gd name="connsiteX6" fmla="*/ 0 w 1600200"/>
              <a:gd name="connsiteY6" fmla="*/ 1130524 h 4600878"/>
              <a:gd name="connsiteX7" fmla="*/ 34574 w 1600200"/>
              <a:gd name="connsiteY7" fmla="*/ 959272 h 4600878"/>
              <a:gd name="connsiteX8" fmla="*/ 53561 w 1600200"/>
              <a:gd name="connsiteY8" fmla="*/ 924292 h 4600878"/>
              <a:gd name="connsiteX9" fmla="*/ 38526 w 1600200"/>
              <a:gd name="connsiteY9" fmla="*/ 924292 h 4600878"/>
              <a:gd name="connsiteX10" fmla="*/ 800100 w 1600200"/>
              <a:gd name="connsiteY10" fmla="*/ 0 h 4600878"/>
              <a:gd name="connsiteX11" fmla="*/ 1561674 w 1600200"/>
              <a:gd name="connsiteY11" fmla="*/ 924292 h 4600878"/>
              <a:gd name="connsiteX12" fmla="*/ 1546639 w 1600200"/>
              <a:gd name="connsiteY12" fmla="*/ 924292 h 4600878"/>
              <a:gd name="connsiteX13" fmla="*/ 1565626 w 1600200"/>
              <a:gd name="connsiteY13" fmla="*/ 959272 h 4600878"/>
              <a:gd name="connsiteX14" fmla="*/ 1600200 w 1600200"/>
              <a:gd name="connsiteY14" fmla="*/ 1130524 h 4600878"/>
              <a:gd name="connsiteX15" fmla="*/ 1600200 w 1600200"/>
              <a:gd name="connsiteY15" fmla="*/ 4160919 h 4600878"/>
              <a:gd name="connsiteX16" fmla="*/ 1160241 w 1600200"/>
              <a:gd name="connsiteY16" fmla="*/ 4600878 h 4600878"/>
              <a:gd name="connsiteX17" fmla="*/ 439959 w 1600200"/>
              <a:gd name="connsiteY17" fmla="*/ 4600878 h 4600878"/>
              <a:gd name="connsiteX18" fmla="*/ 0 w 1600200"/>
              <a:gd name="connsiteY18" fmla="*/ 4160919 h 4600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600200" h="4600878">
                <a:moveTo>
                  <a:pt x="627997" y="875900"/>
                </a:moveTo>
                <a:cubicBezTo>
                  <a:pt x="627997" y="970949"/>
                  <a:pt x="705050" y="1048002"/>
                  <a:pt x="800099" y="1048002"/>
                </a:cubicBezTo>
                <a:cubicBezTo>
                  <a:pt x="895148" y="1048002"/>
                  <a:pt x="972201" y="970949"/>
                  <a:pt x="972201" y="875900"/>
                </a:cubicBezTo>
                <a:cubicBezTo>
                  <a:pt x="972201" y="780851"/>
                  <a:pt x="895148" y="703798"/>
                  <a:pt x="800099" y="703798"/>
                </a:cubicBezTo>
                <a:cubicBezTo>
                  <a:pt x="705050" y="703798"/>
                  <a:pt x="627997" y="780851"/>
                  <a:pt x="627997" y="875900"/>
                </a:cubicBezTo>
                <a:close/>
                <a:moveTo>
                  <a:pt x="0" y="4160919"/>
                </a:moveTo>
                <a:lnTo>
                  <a:pt x="0" y="1130524"/>
                </a:lnTo>
                <a:cubicBezTo>
                  <a:pt x="0" y="1069778"/>
                  <a:pt x="12311" y="1011908"/>
                  <a:pt x="34574" y="959272"/>
                </a:cubicBezTo>
                <a:lnTo>
                  <a:pt x="53561" y="924292"/>
                </a:lnTo>
                <a:lnTo>
                  <a:pt x="38526" y="924292"/>
                </a:lnTo>
                <a:lnTo>
                  <a:pt x="800100" y="0"/>
                </a:lnTo>
                <a:lnTo>
                  <a:pt x="1561674" y="924292"/>
                </a:lnTo>
                <a:lnTo>
                  <a:pt x="1546639" y="924292"/>
                </a:lnTo>
                <a:lnTo>
                  <a:pt x="1565626" y="959272"/>
                </a:lnTo>
                <a:cubicBezTo>
                  <a:pt x="1587889" y="1011908"/>
                  <a:pt x="1600200" y="1069778"/>
                  <a:pt x="1600200" y="1130524"/>
                </a:cubicBezTo>
                <a:lnTo>
                  <a:pt x="1600200" y="4160919"/>
                </a:lnTo>
                <a:cubicBezTo>
                  <a:pt x="1600200" y="4403902"/>
                  <a:pt x="1403224" y="4600878"/>
                  <a:pt x="1160241" y="4600878"/>
                </a:cubicBezTo>
                <a:lnTo>
                  <a:pt x="439959" y="4600878"/>
                </a:lnTo>
                <a:cubicBezTo>
                  <a:pt x="196976" y="4600878"/>
                  <a:pt x="0" y="4403902"/>
                  <a:pt x="0" y="4160919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1">
                  <a:lumMod val="85000"/>
                </a:schemeClr>
              </a:gs>
              <a:gs pos="3000">
                <a:srgbClr val="F7C477"/>
              </a:gs>
            </a:gsLst>
            <a:lin ang="5400000" scaled="1"/>
            <a:tileRect/>
          </a:gra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300038" y="3549948"/>
            <a:ext cx="19495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1 </a:t>
            </a:r>
            <a:r>
              <a:rPr lang="zh-CN" alt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输入标题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3254905" y="3549948"/>
            <a:ext cx="19495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r>
              <a:rPr lang="en-US" altLang="zh-CN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zh-CN" alt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输入标题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6183779" y="3549948"/>
            <a:ext cx="19495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</a:t>
            </a:r>
            <a:r>
              <a:rPr lang="en-US" altLang="zh-CN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zh-CN" alt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输入标题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9006170" y="3549948"/>
            <a:ext cx="19495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4</a:t>
            </a:r>
            <a:r>
              <a:rPr lang="en-US" altLang="zh-CN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zh-CN" alt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输入标题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251608" y="4488389"/>
            <a:ext cx="2715921" cy="1509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</a:rPr>
              <a:t>8-14</a:t>
            </a:r>
            <a:r>
              <a:rPr lang="zh-CN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</a:rPr>
              <a:t>号字，</a:t>
            </a:r>
            <a:r>
              <a:rPr lang="en-US" altLang="zh-CN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</a:rPr>
              <a:t>1.3</a:t>
            </a:r>
            <a:r>
              <a:rPr lang="zh-CN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</a:rPr>
              <a:t>倍字间距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</a:rPr>
              <a:t>。标题数字等都可以通过点击和重新输入进行</a:t>
            </a:r>
            <a:r>
              <a:rPr lang="zh-CN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</a:rPr>
              <a:t>更改。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3156796" y="4488389"/>
            <a:ext cx="2715921" cy="1509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</a:rPr>
              <a:t>8-14</a:t>
            </a:r>
            <a:r>
              <a:rPr lang="zh-CN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</a:rPr>
              <a:t>号字，</a:t>
            </a:r>
            <a:r>
              <a:rPr lang="en-US" altLang="zh-CN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</a:rPr>
              <a:t>1.3</a:t>
            </a:r>
            <a:r>
              <a:rPr lang="zh-CN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</a:rPr>
              <a:t>倍字间距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</a:rPr>
              <a:t>。标题数字等都可以通过点击和重新输入进行</a:t>
            </a:r>
            <a:r>
              <a:rPr lang="zh-CN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</a:rPr>
              <a:t>更改。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6183779" y="4488389"/>
            <a:ext cx="2715921" cy="1509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</a:rPr>
              <a:t>8-14</a:t>
            </a:r>
            <a:r>
              <a:rPr lang="zh-CN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</a:rPr>
              <a:t>号字，</a:t>
            </a:r>
            <a:r>
              <a:rPr lang="en-US" altLang="zh-CN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</a:rPr>
              <a:t>1.3</a:t>
            </a:r>
            <a:r>
              <a:rPr lang="zh-CN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</a:rPr>
              <a:t>倍字间距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</a:rPr>
              <a:t>。标题数字等都可以通过点击和重新输入进行</a:t>
            </a:r>
            <a:r>
              <a:rPr lang="zh-CN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</a:rPr>
              <a:t>更改。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9104605" y="4488389"/>
            <a:ext cx="2715921" cy="1509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</a:rPr>
              <a:t>8-14</a:t>
            </a:r>
            <a:r>
              <a:rPr lang="zh-CN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</a:rPr>
              <a:t>号字，</a:t>
            </a:r>
            <a:r>
              <a:rPr lang="en-US" altLang="zh-CN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</a:rPr>
              <a:t>1.3</a:t>
            </a:r>
            <a:r>
              <a:rPr lang="zh-CN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</a:rPr>
              <a:t>倍字间距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</a:rPr>
              <a:t>。标题数字等都可以通过点击和重新输入进行</a:t>
            </a:r>
            <a:r>
              <a:rPr lang="zh-CN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</a:rPr>
              <a:t>更改。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 rotWithShape="1">
          <a:blip r:embed="rId4"/>
          <a:srcRect t="38799" b="32980"/>
          <a:stretch/>
        </p:blipFill>
        <p:spPr>
          <a:xfrm>
            <a:off x="0" y="1263197"/>
            <a:ext cx="12192000" cy="1935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442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3217021" y="1857675"/>
            <a:ext cx="5757958" cy="3224463"/>
            <a:chOff x="3047379" y="1857675"/>
            <a:chExt cx="5757958" cy="3224463"/>
          </a:xfrm>
        </p:grpSpPr>
        <p:sp>
          <p:nvSpPr>
            <p:cNvPr id="3" name="矩形 2"/>
            <p:cNvSpPr/>
            <p:nvPr/>
          </p:nvSpPr>
          <p:spPr>
            <a:xfrm>
              <a:off x="3047379" y="1857675"/>
              <a:ext cx="5757958" cy="3224463"/>
            </a:xfrm>
            <a:prstGeom prst="rect">
              <a:avLst/>
            </a:prstGeom>
            <a:solidFill>
              <a:schemeClr val="bg1">
                <a:alpha val="4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" name="矩形 1"/>
            <p:cNvSpPr/>
            <p:nvPr/>
          </p:nvSpPr>
          <p:spPr>
            <a:xfrm>
              <a:off x="3166712" y="1973597"/>
              <a:ext cx="5534526" cy="2983832"/>
            </a:xfrm>
            <a:prstGeom prst="rect">
              <a:avLst/>
            </a:prstGeom>
            <a:solidFill>
              <a:srgbClr val="F7C477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4626289" y="2564061"/>
            <a:ext cx="29546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第三部分</a:t>
            </a:r>
            <a:endParaRPr lang="zh-CN" altLang="en-US" sz="5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626289" y="3472219"/>
            <a:ext cx="29546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研究方法</a:t>
            </a:r>
          </a:p>
        </p:txBody>
      </p:sp>
      <p:cxnSp>
        <p:nvCxnSpPr>
          <p:cNvPr id="7" name="直接连接符 6"/>
          <p:cNvCxnSpPr/>
          <p:nvPr/>
        </p:nvCxnSpPr>
        <p:spPr>
          <a:xfrm>
            <a:off x="4699000" y="3465513"/>
            <a:ext cx="2717800" cy="0"/>
          </a:xfrm>
          <a:prstGeom prst="line">
            <a:avLst/>
          </a:prstGeom>
          <a:ln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2630" y="6565264"/>
            <a:ext cx="1367895" cy="182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6387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5698182" y="6460182"/>
            <a:ext cx="795635" cy="795635"/>
            <a:chOff x="5641559" y="8807588"/>
            <a:chExt cx="1430611" cy="1430611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6" name="椭圆 5"/>
            <p:cNvSpPr/>
            <p:nvPr/>
          </p:nvSpPr>
          <p:spPr>
            <a:xfrm>
              <a:off x="5641559" y="8807588"/>
              <a:ext cx="1430611" cy="1430611"/>
            </a:xfrm>
            <a:prstGeom prst="ellipse">
              <a:avLst/>
            </a:prstGeom>
            <a:solidFill>
              <a:srgbClr val="F7C4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" name="燕尾形 6"/>
            <p:cNvSpPr/>
            <p:nvPr/>
          </p:nvSpPr>
          <p:spPr>
            <a:xfrm rot="5400000">
              <a:off x="6158444" y="9076922"/>
              <a:ext cx="396837" cy="891949"/>
            </a:xfrm>
            <a:prstGeom prst="chevron">
              <a:avLst>
                <a:gd name="adj" fmla="val 41459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5698182" y="-397818"/>
            <a:ext cx="795635" cy="795635"/>
            <a:chOff x="5641559" y="8807588"/>
            <a:chExt cx="1430611" cy="1430611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9" name="椭圆 8"/>
            <p:cNvSpPr/>
            <p:nvPr/>
          </p:nvSpPr>
          <p:spPr>
            <a:xfrm>
              <a:off x="5641559" y="8807588"/>
              <a:ext cx="1430611" cy="1430611"/>
            </a:xfrm>
            <a:prstGeom prst="ellipse">
              <a:avLst/>
            </a:prstGeom>
            <a:solidFill>
              <a:srgbClr val="F7C4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0" name="燕尾形 9"/>
            <p:cNvSpPr/>
            <p:nvPr/>
          </p:nvSpPr>
          <p:spPr>
            <a:xfrm rot="5400000">
              <a:off x="6158444" y="9076922"/>
              <a:ext cx="396837" cy="891949"/>
            </a:xfrm>
            <a:prstGeom prst="chevron">
              <a:avLst>
                <a:gd name="adj" fmla="val 41459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12" name="直接箭头连接符 11"/>
          <p:cNvCxnSpPr/>
          <p:nvPr/>
        </p:nvCxnSpPr>
        <p:spPr>
          <a:xfrm>
            <a:off x="0" y="203485"/>
            <a:ext cx="5577142" cy="0"/>
          </a:xfrm>
          <a:prstGeom prst="straightConnector1">
            <a:avLst/>
          </a:prstGeom>
          <a:ln w="15875" cmpd="thickThin">
            <a:solidFill>
              <a:schemeClr val="tx1">
                <a:lumMod val="75000"/>
                <a:lumOff val="25000"/>
              </a:schemeClr>
            </a:solidFill>
            <a:headEnd type="none" w="lg" len="lg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/>
          <p:nvPr/>
        </p:nvCxnSpPr>
        <p:spPr>
          <a:xfrm flipH="1">
            <a:off x="6614858" y="203485"/>
            <a:ext cx="5577142" cy="0"/>
          </a:xfrm>
          <a:prstGeom prst="straightConnector1">
            <a:avLst/>
          </a:prstGeom>
          <a:ln w="15875" cmpd="thickThin">
            <a:solidFill>
              <a:schemeClr val="tx1">
                <a:lumMod val="75000"/>
                <a:lumOff val="25000"/>
              </a:schemeClr>
            </a:solidFill>
            <a:headEnd type="none" w="lg" len="lg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图片 15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2630" y="6565264"/>
            <a:ext cx="1367895" cy="182386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5033433" y="490954"/>
            <a:ext cx="21251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3.</a:t>
            </a: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研究方法</a:t>
            </a:r>
          </a:p>
        </p:txBody>
      </p:sp>
      <p:sp>
        <p:nvSpPr>
          <p:cNvPr id="4" name="任意多边形 3"/>
          <p:cNvSpPr/>
          <p:nvPr/>
        </p:nvSpPr>
        <p:spPr>
          <a:xfrm>
            <a:off x="1527202" y="1196344"/>
            <a:ext cx="9459328" cy="1489779"/>
          </a:xfrm>
          <a:custGeom>
            <a:avLst/>
            <a:gdLst>
              <a:gd name="connsiteX0" fmla="*/ 0 w 9459328"/>
              <a:gd name="connsiteY0" fmla="*/ 148978 h 1489779"/>
              <a:gd name="connsiteX1" fmla="*/ 148978 w 9459328"/>
              <a:gd name="connsiteY1" fmla="*/ 0 h 1489779"/>
              <a:gd name="connsiteX2" fmla="*/ 9310350 w 9459328"/>
              <a:gd name="connsiteY2" fmla="*/ 0 h 1489779"/>
              <a:gd name="connsiteX3" fmla="*/ 9459328 w 9459328"/>
              <a:gd name="connsiteY3" fmla="*/ 148978 h 1489779"/>
              <a:gd name="connsiteX4" fmla="*/ 9459328 w 9459328"/>
              <a:gd name="connsiteY4" fmla="*/ 1340801 h 1489779"/>
              <a:gd name="connsiteX5" fmla="*/ 9310350 w 9459328"/>
              <a:gd name="connsiteY5" fmla="*/ 1489779 h 1489779"/>
              <a:gd name="connsiteX6" fmla="*/ 148978 w 9459328"/>
              <a:gd name="connsiteY6" fmla="*/ 1489779 h 1489779"/>
              <a:gd name="connsiteX7" fmla="*/ 0 w 9459328"/>
              <a:gd name="connsiteY7" fmla="*/ 1340801 h 1489779"/>
              <a:gd name="connsiteX8" fmla="*/ 0 w 9459328"/>
              <a:gd name="connsiteY8" fmla="*/ 148978 h 1489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459328" h="1489779">
                <a:moveTo>
                  <a:pt x="0" y="148978"/>
                </a:moveTo>
                <a:cubicBezTo>
                  <a:pt x="0" y="66700"/>
                  <a:pt x="66700" y="0"/>
                  <a:pt x="148978" y="0"/>
                </a:cubicBezTo>
                <a:lnTo>
                  <a:pt x="9310350" y="0"/>
                </a:lnTo>
                <a:cubicBezTo>
                  <a:pt x="9392628" y="0"/>
                  <a:pt x="9459328" y="66700"/>
                  <a:pt x="9459328" y="148978"/>
                </a:cubicBezTo>
                <a:lnTo>
                  <a:pt x="9459328" y="1340801"/>
                </a:lnTo>
                <a:cubicBezTo>
                  <a:pt x="9459328" y="1423079"/>
                  <a:pt x="9392628" y="1489779"/>
                  <a:pt x="9310350" y="1489779"/>
                </a:cubicBezTo>
                <a:lnTo>
                  <a:pt x="148978" y="1489779"/>
                </a:lnTo>
                <a:cubicBezTo>
                  <a:pt x="66700" y="1489779"/>
                  <a:pt x="0" y="1423079"/>
                  <a:pt x="0" y="1340801"/>
                </a:cubicBezTo>
                <a:lnTo>
                  <a:pt x="0" y="148978"/>
                </a:lnTo>
                <a:close/>
              </a:path>
            </a:pathLst>
          </a:custGeom>
          <a:solidFill>
            <a:srgbClr val="F7C477"/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 10"/>
          <p:cNvSpPr/>
          <p:nvPr/>
        </p:nvSpPr>
        <p:spPr>
          <a:xfrm>
            <a:off x="1527202" y="2850406"/>
            <a:ext cx="6179126" cy="1489779"/>
          </a:xfrm>
          <a:custGeom>
            <a:avLst/>
            <a:gdLst>
              <a:gd name="connsiteX0" fmla="*/ 0 w 6179126"/>
              <a:gd name="connsiteY0" fmla="*/ 148978 h 1489779"/>
              <a:gd name="connsiteX1" fmla="*/ 148978 w 6179126"/>
              <a:gd name="connsiteY1" fmla="*/ 0 h 1489779"/>
              <a:gd name="connsiteX2" fmla="*/ 6030148 w 6179126"/>
              <a:gd name="connsiteY2" fmla="*/ 0 h 1489779"/>
              <a:gd name="connsiteX3" fmla="*/ 6179126 w 6179126"/>
              <a:gd name="connsiteY3" fmla="*/ 148978 h 1489779"/>
              <a:gd name="connsiteX4" fmla="*/ 6179126 w 6179126"/>
              <a:gd name="connsiteY4" fmla="*/ 1340801 h 1489779"/>
              <a:gd name="connsiteX5" fmla="*/ 6030148 w 6179126"/>
              <a:gd name="connsiteY5" fmla="*/ 1489779 h 1489779"/>
              <a:gd name="connsiteX6" fmla="*/ 148978 w 6179126"/>
              <a:gd name="connsiteY6" fmla="*/ 1489779 h 1489779"/>
              <a:gd name="connsiteX7" fmla="*/ 0 w 6179126"/>
              <a:gd name="connsiteY7" fmla="*/ 1340801 h 1489779"/>
              <a:gd name="connsiteX8" fmla="*/ 0 w 6179126"/>
              <a:gd name="connsiteY8" fmla="*/ 148978 h 1489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179126" h="1489779">
                <a:moveTo>
                  <a:pt x="0" y="148978"/>
                </a:moveTo>
                <a:cubicBezTo>
                  <a:pt x="0" y="66700"/>
                  <a:pt x="66700" y="0"/>
                  <a:pt x="148978" y="0"/>
                </a:cubicBezTo>
                <a:lnTo>
                  <a:pt x="6030148" y="0"/>
                </a:lnTo>
                <a:cubicBezTo>
                  <a:pt x="6112426" y="0"/>
                  <a:pt x="6179126" y="66700"/>
                  <a:pt x="6179126" y="148978"/>
                </a:cubicBezTo>
                <a:lnTo>
                  <a:pt x="6179126" y="1340801"/>
                </a:lnTo>
                <a:cubicBezTo>
                  <a:pt x="6179126" y="1423079"/>
                  <a:pt x="6112426" y="1489779"/>
                  <a:pt x="6030148" y="1489779"/>
                </a:cubicBezTo>
                <a:lnTo>
                  <a:pt x="148978" y="1489779"/>
                </a:lnTo>
                <a:cubicBezTo>
                  <a:pt x="66700" y="1489779"/>
                  <a:pt x="0" y="1423079"/>
                  <a:pt x="0" y="1340801"/>
                </a:cubicBezTo>
                <a:lnTo>
                  <a:pt x="0" y="148978"/>
                </a:lnTo>
                <a:close/>
              </a:path>
            </a:pathLst>
          </a:custGeom>
          <a:solidFill>
            <a:srgbClr val="D0D0D0"/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任意多边形 14"/>
          <p:cNvSpPr/>
          <p:nvPr/>
        </p:nvSpPr>
        <p:spPr>
          <a:xfrm>
            <a:off x="1527202" y="4504469"/>
            <a:ext cx="3026016" cy="1489779"/>
          </a:xfrm>
          <a:custGeom>
            <a:avLst/>
            <a:gdLst>
              <a:gd name="connsiteX0" fmla="*/ 0 w 3026016"/>
              <a:gd name="connsiteY0" fmla="*/ 148978 h 1489779"/>
              <a:gd name="connsiteX1" fmla="*/ 148978 w 3026016"/>
              <a:gd name="connsiteY1" fmla="*/ 0 h 1489779"/>
              <a:gd name="connsiteX2" fmla="*/ 2877038 w 3026016"/>
              <a:gd name="connsiteY2" fmla="*/ 0 h 1489779"/>
              <a:gd name="connsiteX3" fmla="*/ 3026016 w 3026016"/>
              <a:gd name="connsiteY3" fmla="*/ 148978 h 1489779"/>
              <a:gd name="connsiteX4" fmla="*/ 3026016 w 3026016"/>
              <a:gd name="connsiteY4" fmla="*/ 1340801 h 1489779"/>
              <a:gd name="connsiteX5" fmla="*/ 2877038 w 3026016"/>
              <a:gd name="connsiteY5" fmla="*/ 1489779 h 1489779"/>
              <a:gd name="connsiteX6" fmla="*/ 148978 w 3026016"/>
              <a:gd name="connsiteY6" fmla="*/ 1489779 h 1489779"/>
              <a:gd name="connsiteX7" fmla="*/ 0 w 3026016"/>
              <a:gd name="connsiteY7" fmla="*/ 1340801 h 1489779"/>
              <a:gd name="connsiteX8" fmla="*/ 0 w 3026016"/>
              <a:gd name="connsiteY8" fmla="*/ 148978 h 1489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26016" h="1489779">
                <a:moveTo>
                  <a:pt x="0" y="148978"/>
                </a:moveTo>
                <a:cubicBezTo>
                  <a:pt x="0" y="66700"/>
                  <a:pt x="66700" y="0"/>
                  <a:pt x="148978" y="0"/>
                </a:cubicBezTo>
                <a:lnTo>
                  <a:pt x="2877038" y="0"/>
                </a:lnTo>
                <a:cubicBezTo>
                  <a:pt x="2959316" y="0"/>
                  <a:pt x="3026016" y="66700"/>
                  <a:pt x="3026016" y="148978"/>
                </a:cubicBezTo>
                <a:lnTo>
                  <a:pt x="3026016" y="1340801"/>
                </a:lnTo>
                <a:cubicBezTo>
                  <a:pt x="3026016" y="1423079"/>
                  <a:pt x="2959316" y="1489779"/>
                  <a:pt x="2877038" y="1489779"/>
                </a:cubicBezTo>
                <a:lnTo>
                  <a:pt x="148978" y="1489779"/>
                </a:lnTo>
                <a:cubicBezTo>
                  <a:pt x="66700" y="1489779"/>
                  <a:pt x="0" y="1423079"/>
                  <a:pt x="0" y="1340801"/>
                </a:cubicBezTo>
                <a:lnTo>
                  <a:pt x="0" y="148978"/>
                </a:lnTo>
                <a:close/>
              </a:path>
            </a:pathLst>
          </a:custGeom>
          <a:solidFill>
            <a:srgbClr val="D9D9D9"/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任意多边形 17"/>
          <p:cNvSpPr/>
          <p:nvPr/>
        </p:nvSpPr>
        <p:spPr>
          <a:xfrm>
            <a:off x="4680312" y="4504469"/>
            <a:ext cx="3026016" cy="1489779"/>
          </a:xfrm>
          <a:custGeom>
            <a:avLst/>
            <a:gdLst>
              <a:gd name="connsiteX0" fmla="*/ 0 w 3026016"/>
              <a:gd name="connsiteY0" fmla="*/ 148978 h 1489779"/>
              <a:gd name="connsiteX1" fmla="*/ 148978 w 3026016"/>
              <a:gd name="connsiteY1" fmla="*/ 0 h 1489779"/>
              <a:gd name="connsiteX2" fmla="*/ 2877038 w 3026016"/>
              <a:gd name="connsiteY2" fmla="*/ 0 h 1489779"/>
              <a:gd name="connsiteX3" fmla="*/ 3026016 w 3026016"/>
              <a:gd name="connsiteY3" fmla="*/ 148978 h 1489779"/>
              <a:gd name="connsiteX4" fmla="*/ 3026016 w 3026016"/>
              <a:gd name="connsiteY4" fmla="*/ 1340801 h 1489779"/>
              <a:gd name="connsiteX5" fmla="*/ 2877038 w 3026016"/>
              <a:gd name="connsiteY5" fmla="*/ 1489779 h 1489779"/>
              <a:gd name="connsiteX6" fmla="*/ 148978 w 3026016"/>
              <a:gd name="connsiteY6" fmla="*/ 1489779 h 1489779"/>
              <a:gd name="connsiteX7" fmla="*/ 0 w 3026016"/>
              <a:gd name="connsiteY7" fmla="*/ 1340801 h 1489779"/>
              <a:gd name="connsiteX8" fmla="*/ 0 w 3026016"/>
              <a:gd name="connsiteY8" fmla="*/ 148978 h 1489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26016" h="1489779">
                <a:moveTo>
                  <a:pt x="0" y="148978"/>
                </a:moveTo>
                <a:cubicBezTo>
                  <a:pt x="0" y="66700"/>
                  <a:pt x="66700" y="0"/>
                  <a:pt x="148978" y="0"/>
                </a:cubicBezTo>
                <a:lnTo>
                  <a:pt x="2877038" y="0"/>
                </a:lnTo>
                <a:cubicBezTo>
                  <a:pt x="2959316" y="0"/>
                  <a:pt x="3026016" y="66700"/>
                  <a:pt x="3026016" y="148978"/>
                </a:cubicBezTo>
                <a:lnTo>
                  <a:pt x="3026016" y="1340801"/>
                </a:lnTo>
                <a:cubicBezTo>
                  <a:pt x="3026016" y="1423079"/>
                  <a:pt x="2959316" y="1489779"/>
                  <a:pt x="2877038" y="1489779"/>
                </a:cubicBezTo>
                <a:lnTo>
                  <a:pt x="148978" y="1489779"/>
                </a:lnTo>
                <a:cubicBezTo>
                  <a:pt x="66700" y="1489779"/>
                  <a:pt x="0" y="1423079"/>
                  <a:pt x="0" y="1340801"/>
                </a:cubicBezTo>
                <a:lnTo>
                  <a:pt x="0" y="148978"/>
                </a:lnTo>
                <a:close/>
              </a:path>
            </a:pathLst>
          </a:custGeom>
          <a:solidFill>
            <a:srgbClr val="D9D9D9"/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任意多边形 18"/>
          <p:cNvSpPr/>
          <p:nvPr/>
        </p:nvSpPr>
        <p:spPr>
          <a:xfrm>
            <a:off x="7960514" y="2850406"/>
            <a:ext cx="3026016" cy="1489779"/>
          </a:xfrm>
          <a:custGeom>
            <a:avLst/>
            <a:gdLst>
              <a:gd name="connsiteX0" fmla="*/ 0 w 3026016"/>
              <a:gd name="connsiteY0" fmla="*/ 148978 h 1489779"/>
              <a:gd name="connsiteX1" fmla="*/ 148978 w 3026016"/>
              <a:gd name="connsiteY1" fmla="*/ 0 h 1489779"/>
              <a:gd name="connsiteX2" fmla="*/ 2877038 w 3026016"/>
              <a:gd name="connsiteY2" fmla="*/ 0 h 1489779"/>
              <a:gd name="connsiteX3" fmla="*/ 3026016 w 3026016"/>
              <a:gd name="connsiteY3" fmla="*/ 148978 h 1489779"/>
              <a:gd name="connsiteX4" fmla="*/ 3026016 w 3026016"/>
              <a:gd name="connsiteY4" fmla="*/ 1340801 h 1489779"/>
              <a:gd name="connsiteX5" fmla="*/ 2877038 w 3026016"/>
              <a:gd name="connsiteY5" fmla="*/ 1489779 h 1489779"/>
              <a:gd name="connsiteX6" fmla="*/ 148978 w 3026016"/>
              <a:gd name="connsiteY6" fmla="*/ 1489779 h 1489779"/>
              <a:gd name="connsiteX7" fmla="*/ 0 w 3026016"/>
              <a:gd name="connsiteY7" fmla="*/ 1340801 h 1489779"/>
              <a:gd name="connsiteX8" fmla="*/ 0 w 3026016"/>
              <a:gd name="connsiteY8" fmla="*/ 148978 h 1489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26016" h="1489779">
                <a:moveTo>
                  <a:pt x="0" y="148978"/>
                </a:moveTo>
                <a:cubicBezTo>
                  <a:pt x="0" y="66700"/>
                  <a:pt x="66700" y="0"/>
                  <a:pt x="148978" y="0"/>
                </a:cubicBezTo>
                <a:lnTo>
                  <a:pt x="2877038" y="0"/>
                </a:lnTo>
                <a:cubicBezTo>
                  <a:pt x="2959316" y="0"/>
                  <a:pt x="3026016" y="66700"/>
                  <a:pt x="3026016" y="148978"/>
                </a:cubicBezTo>
                <a:lnTo>
                  <a:pt x="3026016" y="1340801"/>
                </a:lnTo>
                <a:cubicBezTo>
                  <a:pt x="3026016" y="1423079"/>
                  <a:pt x="2959316" y="1489779"/>
                  <a:pt x="2877038" y="1489779"/>
                </a:cubicBezTo>
                <a:lnTo>
                  <a:pt x="148978" y="1489779"/>
                </a:lnTo>
                <a:cubicBezTo>
                  <a:pt x="66700" y="1489779"/>
                  <a:pt x="0" y="1423079"/>
                  <a:pt x="0" y="1340801"/>
                </a:cubicBezTo>
                <a:lnTo>
                  <a:pt x="0" y="148978"/>
                </a:lnTo>
                <a:close/>
              </a:path>
            </a:pathLst>
          </a:custGeom>
          <a:solidFill>
            <a:srgbClr val="D0D0D0"/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任意多边形 19"/>
          <p:cNvSpPr/>
          <p:nvPr/>
        </p:nvSpPr>
        <p:spPr>
          <a:xfrm>
            <a:off x="7960514" y="4504469"/>
            <a:ext cx="3026016" cy="1489779"/>
          </a:xfrm>
          <a:custGeom>
            <a:avLst/>
            <a:gdLst>
              <a:gd name="connsiteX0" fmla="*/ 0 w 3026016"/>
              <a:gd name="connsiteY0" fmla="*/ 148978 h 1489779"/>
              <a:gd name="connsiteX1" fmla="*/ 148978 w 3026016"/>
              <a:gd name="connsiteY1" fmla="*/ 0 h 1489779"/>
              <a:gd name="connsiteX2" fmla="*/ 2877038 w 3026016"/>
              <a:gd name="connsiteY2" fmla="*/ 0 h 1489779"/>
              <a:gd name="connsiteX3" fmla="*/ 3026016 w 3026016"/>
              <a:gd name="connsiteY3" fmla="*/ 148978 h 1489779"/>
              <a:gd name="connsiteX4" fmla="*/ 3026016 w 3026016"/>
              <a:gd name="connsiteY4" fmla="*/ 1340801 h 1489779"/>
              <a:gd name="connsiteX5" fmla="*/ 2877038 w 3026016"/>
              <a:gd name="connsiteY5" fmla="*/ 1489779 h 1489779"/>
              <a:gd name="connsiteX6" fmla="*/ 148978 w 3026016"/>
              <a:gd name="connsiteY6" fmla="*/ 1489779 h 1489779"/>
              <a:gd name="connsiteX7" fmla="*/ 0 w 3026016"/>
              <a:gd name="connsiteY7" fmla="*/ 1340801 h 1489779"/>
              <a:gd name="connsiteX8" fmla="*/ 0 w 3026016"/>
              <a:gd name="connsiteY8" fmla="*/ 148978 h 1489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26016" h="1489779">
                <a:moveTo>
                  <a:pt x="0" y="148978"/>
                </a:moveTo>
                <a:cubicBezTo>
                  <a:pt x="0" y="66700"/>
                  <a:pt x="66700" y="0"/>
                  <a:pt x="148978" y="0"/>
                </a:cubicBezTo>
                <a:lnTo>
                  <a:pt x="2877038" y="0"/>
                </a:lnTo>
                <a:cubicBezTo>
                  <a:pt x="2959316" y="0"/>
                  <a:pt x="3026016" y="66700"/>
                  <a:pt x="3026016" y="148978"/>
                </a:cubicBezTo>
                <a:lnTo>
                  <a:pt x="3026016" y="1340801"/>
                </a:lnTo>
                <a:cubicBezTo>
                  <a:pt x="3026016" y="1423079"/>
                  <a:pt x="2959316" y="1489779"/>
                  <a:pt x="2877038" y="1489779"/>
                </a:cubicBezTo>
                <a:lnTo>
                  <a:pt x="148978" y="1489779"/>
                </a:lnTo>
                <a:cubicBezTo>
                  <a:pt x="66700" y="1489779"/>
                  <a:pt x="0" y="1423079"/>
                  <a:pt x="0" y="1340801"/>
                </a:cubicBezTo>
                <a:lnTo>
                  <a:pt x="0" y="148978"/>
                </a:lnTo>
                <a:close/>
              </a:path>
            </a:pathLst>
          </a:custGeom>
          <a:solidFill>
            <a:srgbClr val="D9D9D9"/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862595" y="1479568"/>
            <a:ext cx="50053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5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endParaRPr lang="zh-CN" altLang="en-US" sz="5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862595" y="3133630"/>
            <a:ext cx="50053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5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  <a:endParaRPr lang="zh-CN" altLang="en-US" sz="5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862595" y="4787692"/>
            <a:ext cx="50053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5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3</a:t>
            </a:r>
            <a:endParaRPr lang="zh-CN" altLang="en-US" sz="5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1665175" y="1267054"/>
            <a:ext cx="28920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点击此处添加标题</a:t>
            </a:r>
          </a:p>
        </p:txBody>
      </p:sp>
      <p:sp>
        <p:nvSpPr>
          <p:cNvPr id="25" name="矩形 24"/>
          <p:cNvSpPr/>
          <p:nvPr/>
        </p:nvSpPr>
        <p:spPr>
          <a:xfrm>
            <a:off x="1654059" y="1718038"/>
            <a:ext cx="9140941" cy="7525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</a:rPr>
              <a:t>8-14</a:t>
            </a:r>
            <a:r>
              <a:rPr lang="zh-CN" altLang="en-US" sz="1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</a:rPr>
              <a:t>号字，</a:t>
            </a:r>
            <a:r>
              <a:rPr lang="en-US" altLang="zh-CN" sz="1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</a:rPr>
              <a:t>1.3</a:t>
            </a:r>
            <a:r>
              <a:rPr lang="zh-CN" altLang="en-US" sz="1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</a:rPr>
              <a:t>倍字间距</a:t>
            </a:r>
            <a:r>
              <a:rPr lang="zh-CN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</a:rPr>
              <a:t>。标题数字等都可以通过点击和重新输入进行更改，顶部“开始”面板中可以对字体、字号、颜色、行距等进行修改。建议正文</a:t>
            </a:r>
            <a:r>
              <a:rPr lang="en-US" altLang="zh-CN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</a:rPr>
              <a:t>8-14</a:t>
            </a:r>
            <a:r>
              <a:rPr lang="zh-CN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</a:rPr>
              <a:t>号字，</a:t>
            </a:r>
            <a:r>
              <a:rPr lang="en-US" altLang="zh-CN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</a:rPr>
              <a:t>1.3</a:t>
            </a:r>
            <a:r>
              <a:rPr lang="zh-CN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</a:rPr>
              <a:t>倍字间距</a:t>
            </a:r>
            <a:r>
              <a:rPr lang="zh-CN" altLang="en-US" sz="1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</a:rPr>
              <a:t>。</a:t>
            </a:r>
            <a:r>
              <a:rPr lang="zh-CN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</a:t>
            </a:r>
            <a:r>
              <a:rPr lang="zh-CN" altLang="en-US" sz="1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</a:rPr>
              <a:t>。</a:t>
            </a:r>
            <a:endParaRPr lang="zh-CN" altLang="en-US" sz="11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1665175" y="3008745"/>
            <a:ext cx="28920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点击此处添加标题</a:t>
            </a:r>
          </a:p>
        </p:txBody>
      </p:sp>
      <p:sp>
        <p:nvSpPr>
          <p:cNvPr id="27" name="矩形 26"/>
          <p:cNvSpPr/>
          <p:nvPr/>
        </p:nvSpPr>
        <p:spPr>
          <a:xfrm>
            <a:off x="1654059" y="3459729"/>
            <a:ext cx="5711941" cy="7525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</a:rPr>
              <a:t>8-14</a:t>
            </a:r>
            <a:r>
              <a:rPr lang="zh-CN" altLang="en-US" sz="1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</a:rPr>
              <a:t>号字，</a:t>
            </a:r>
            <a:r>
              <a:rPr lang="en-US" altLang="zh-CN" sz="1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</a:rPr>
              <a:t>1.3</a:t>
            </a:r>
            <a:r>
              <a:rPr lang="zh-CN" altLang="en-US" sz="1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</a:rPr>
              <a:t>倍字间距</a:t>
            </a:r>
            <a:r>
              <a:rPr lang="zh-CN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</a:rPr>
              <a:t>。标题数字等都可以通过点击和重新输入进行</a:t>
            </a:r>
            <a:r>
              <a:rPr lang="zh-CN" altLang="en-US" sz="1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</a:rPr>
              <a:t>更改。</a:t>
            </a:r>
            <a:endParaRPr lang="zh-CN" altLang="en-US" sz="11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8094506" y="3008745"/>
            <a:ext cx="28920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点击此处添加标题</a:t>
            </a:r>
          </a:p>
        </p:txBody>
      </p:sp>
      <p:sp>
        <p:nvSpPr>
          <p:cNvPr id="29" name="矩形 28"/>
          <p:cNvSpPr/>
          <p:nvPr/>
        </p:nvSpPr>
        <p:spPr>
          <a:xfrm>
            <a:off x="8083390" y="3459729"/>
            <a:ext cx="2601543" cy="7525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标题数字等都可以通过点击和重新输入进行更改，顶部“开始”面板中可以对字体、字号、颜色、行距等进行修改。</a:t>
            </a:r>
            <a:endParaRPr lang="zh-CN" altLang="en-US" sz="11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8094506" y="4663227"/>
            <a:ext cx="28920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点击此处添加标题</a:t>
            </a:r>
          </a:p>
        </p:txBody>
      </p:sp>
      <p:sp>
        <p:nvSpPr>
          <p:cNvPr id="31" name="矩形 30"/>
          <p:cNvSpPr/>
          <p:nvPr/>
        </p:nvSpPr>
        <p:spPr>
          <a:xfrm>
            <a:off x="8083390" y="5114211"/>
            <a:ext cx="2601543" cy="7525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标题数字等都可以通过点击和重新输入进行更改，顶部“开始”面板中可以对字体、字号、颜色、行距等进行修改。</a:t>
            </a:r>
            <a:endParaRPr lang="zh-CN" altLang="en-US" sz="11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4807404" y="4663227"/>
            <a:ext cx="28920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点击此处添加标题</a:t>
            </a:r>
          </a:p>
        </p:txBody>
      </p:sp>
      <p:sp>
        <p:nvSpPr>
          <p:cNvPr id="33" name="矩形 32"/>
          <p:cNvSpPr/>
          <p:nvPr/>
        </p:nvSpPr>
        <p:spPr>
          <a:xfrm>
            <a:off x="4796288" y="5114211"/>
            <a:ext cx="2601543" cy="7525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标题数字等都可以通过点击和重新输入进行更改，顶部“开始”面板中可以对字体、字号、颜色、行距等进行修改。</a:t>
            </a:r>
            <a:endParaRPr lang="zh-CN" altLang="en-US" sz="11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1665175" y="4663227"/>
            <a:ext cx="28920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点击此处添加标题</a:t>
            </a:r>
          </a:p>
        </p:txBody>
      </p:sp>
      <p:sp>
        <p:nvSpPr>
          <p:cNvPr id="35" name="矩形 34"/>
          <p:cNvSpPr/>
          <p:nvPr/>
        </p:nvSpPr>
        <p:spPr>
          <a:xfrm>
            <a:off x="1654059" y="5114211"/>
            <a:ext cx="2601543" cy="7525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标题数字等都可以通过点击和重新输入进行更改，顶部“开始”面板中可以对字体、字号、颜色、行距等进行修改。</a:t>
            </a:r>
            <a:endParaRPr lang="zh-CN" altLang="en-US" sz="11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0187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5698182" y="6460182"/>
            <a:ext cx="795635" cy="795635"/>
            <a:chOff x="5641559" y="8807588"/>
            <a:chExt cx="1430611" cy="1430611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6" name="椭圆 5"/>
            <p:cNvSpPr/>
            <p:nvPr/>
          </p:nvSpPr>
          <p:spPr>
            <a:xfrm>
              <a:off x="5641559" y="8807588"/>
              <a:ext cx="1430611" cy="1430611"/>
            </a:xfrm>
            <a:prstGeom prst="ellipse">
              <a:avLst/>
            </a:prstGeom>
            <a:solidFill>
              <a:srgbClr val="F7C4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" name="燕尾形 6"/>
            <p:cNvSpPr/>
            <p:nvPr/>
          </p:nvSpPr>
          <p:spPr>
            <a:xfrm rot="5400000">
              <a:off x="6158444" y="9076922"/>
              <a:ext cx="396837" cy="891949"/>
            </a:xfrm>
            <a:prstGeom prst="chevron">
              <a:avLst>
                <a:gd name="adj" fmla="val 41459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5698182" y="-397818"/>
            <a:ext cx="795635" cy="795635"/>
            <a:chOff x="5641559" y="8807588"/>
            <a:chExt cx="1430611" cy="1430611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9" name="椭圆 8"/>
            <p:cNvSpPr/>
            <p:nvPr/>
          </p:nvSpPr>
          <p:spPr>
            <a:xfrm>
              <a:off x="5641559" y="8807588"/>
              <a:ext cx="1430611" cy="1430611"/>
            </a:xfrm>
            <a:prstGeom prst="ellipse">
              <a:avLst/>
            </a:prstGeom>
            <a:solidFill>
              <a:srgbClr val="F7C4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0" name="燕尾形 9"/>
            <p:cNvSpPr/>
            <p:nvPr/>
          </p:nvSpPr>
          <p:spPr>
            <a:xfrm rot="5400000">
              <a:off x="6158444" y="9076922"/>
              <a:ext cx="396837" cy="891949"/>
            </a:xfrm>
            <a:prstGeom prst="chevron">
              <a:avLst>
                <a:gd name="adj" fmla="val 41459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12" name="直接箭头连接符 11"/>
          <p:cNvCxnSpPr/>
          <p:nvPr/>
        </p:nvCxnSpPr>
        <p:spPr>
          <a:xfrm>
            <a:off x="0" y="203485"/>
            <a:ext cx="5577142" cy="0"/>
          </a:xfrm>
          <a:prstGeom prst="straightConnector1">
            <a:avLst/>
          </a:prstGeom>
          <a:ln w="15875" cmpd="thickThin">
            <a:solidFill>
              <a:schemeClr val="tx1">
                <a:lumMod val="75000"/>
                <a:lumOff val="25000"/>
              </a:schemeClr>
            </a:solidFill>
            <a:headEnd type="none" w="lg" len="lg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/>
          <p:nvPr/>
        </p:nvCxnSpPr>
        <p:spPr>
          <a:xfrm flipH="1">
            <a:off x="6614858" y="203485"/>
            <a:ext cx="5577142" cy="0"/>
          </a:xfrm>
          <a:prstGeom prst="straightConnector1">
            <a:avLst/>
          </a:prstGeom>
          <a:ln w="15875" cmpd="thickThin">
            <a:solidFill>
              <a:schemeClr val="tx1">
                <a:lumMod val="75000"/>
                <a:lumOff val="25000"/>
              </a:schemeClr>
            </a:solidFill>
            <a:headEnd type="none" w="lg" len="lg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图片 15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2630" y="6565264"/>
            <a:ext cx="1367895" cy="182386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5033433" y="490954"/>
            <a:ext cx="21251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3.</a:t>
            </a:r>
            <a:r>
              <a:rPr lang="zh-CN" altLang="en-US" b="1">
                <a:solidFill>
                  <a:schemeClr val="tx1">
                    <a:lumMod val="65000"/>
                    <a:lumOff val="35000"/>
                  </a:schemeClr>
                </a:solidFill>
              </a:rPr>
              <a:t>研究方法</a:t>
            </a:r>
            <a:endParaRPr lang="zh-CN" alt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300037" y="1255764"/>
            <a:ext cx="7756307" cy="5022035"/>
          </a:xfrm>
          <a:prstGeom prst="roundRect">
            <a:avLst>
              <a:gd name="adj" fmla="val 6507"/>
            </a:avLst>
          </a:prstGeom>
          <a:solidFill>
            <a:srgbClr val="F7C477"/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圆角矩形 18"/>
          <p:cNvSpPr/>
          <p:nvPr/>
        </p:nvSpPr>
        <p:spPr>
          <a:xfrm>
            <a:off x="8202378" y="1255764"/>
            <a:ext cx="3618147" cy="5022035"/>
          </a:xfrm>
          <a:prstGeom prst="roundRect">
            <a:avLst>
              <a:gd name="adj" fmla="val 6507"/>
            </a:avLst>
          </a:prstGeom>
          <a:solidFill>
            <a:srgbClr val="595959"/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8586897" y="1744226"/>
            <a:ext cx="621798" cy="621798"/>
          </a:xfrm>
          <a:prstGeom prst="ellipse">
            <a:avLst/>
          </a:prstGeom>
          <a:gradFill flip="none" rotWithShape="1">
            <a:gsLst>
              <a:gs pos="100000">
                <a:schemeClr val="bg1">
                  <a:lumMod val="85000"/>
                </a:schemeClr>
              </a:gs>
              <a:gs pos="3000">
                <a:schemeClr val="bg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746764" y="1744226"/>
            <a:ext cx="621798" cy="621798"/>
          </a:xfrm>
          <a:prstGeom prst="ellipse">
            <a:avLst/>
          </a:prstGeom>
          <a:gradFill flip="none" rotWithShape="1">
            <a:gsLst>
              <a:gs pos="100000">
                <a:schemeClr val="bg1">
                  <a:lumMod val="85000"/>
                </a:schemeClr>
              </a:gs>
              <a:gs pos="3000">
                <a:schemeClr val="bg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4" name="图表 3"/>
          <p:cNvGraphicFramePr/>
          <p:nvPr>
            <p:extLst>
              <p:ext uri="{D42A27DB-BD31-4B8C-83A1-F6EECF244321}">
                <p14:modId xmlns:p14="http://schemas.microsoft.com/office/powerpoint/2010/main" val="1502630961"/>
              </p:ext>
            </p:extLst>
          </p:nvPr>
        </p:nvGraphicFramePr>
        <p:xfrm>
          <a:off x="432451" y="2066383"/>
          <a:ext cx="7577667" cy="4114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2" name="文本框 21"/>
          <p:cNvSpPr txBox="1"/>
          <p:nvPr/>
        </p:nvSpPr>
        <p:spPr>
          <a:xfrm>
            <a:off x="8556881" y="2923454"/>
            <a:ext cx="218200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7200" b="1" dirty="0" smtClean="0">
                <a:solidFill>
                  <a:srgbClr val="F7C477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</a:rPr>
              <a:t>75%</a:t>
            </a:r>
            <a:endParaRPr lang="zh-CN" altLang="en-US" sz="7200" b="1" dirty="0">
              <a:solidFill>
                <a:srgbClr val="F7C477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a:endParaRPr>
          </a:p>
        </p:txBody>
      </p:sp>
      <p:cxnSp>
        <p:nvCxnSpPr>
          <p:cNvPr id="23" name="直接连接符 22"/>
          <p:cNvCxnSpPr/>
          <p:nvPr/>
        </p:nvCxnSpPr>
        <p:spPr>
          <a:xfrm>
            <a:off x="8556881" y="4123783"/>
            <a:ext cx="2923919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/>
        </p:nvSpPr>
        <p:spPr>
          <a:xfrm>
            <a:off x="8465663" y="4273089"/>
            <a:ext cx="28920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chemeClr val="bg1">
                    <a:lumMod val="85000"/>
                  </a:schemeClr>
                </a:solidFill>
              </a:rPr>
              <a:t>点击此处添加标题</a:t>
            </a:r>
          </a:p>
        </p:txBody>
      </p:sp>
      <p:sp>
        <p:nvSpPr>
          <p:cNvPr id="25" name="矩形 24"/>
          <p:cNvSpPr/>
          <p:nvPr/>
        </p:nvSpPr>
        <p:spPr>
          <a:xfrm>
            <a:off x="8454547" y="4724073"/>
            <a:ext cx="3026253" cy="9725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100" dirty="0" smtClean="0">
                <a:solidFill>
                  <a:schemeClr val="bg1">
                    <a:lumMod val="85000"/>
                  </a:schemeClr>
                </a:solid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100" dirty="0" smtClean="0">
                <a:solidFill>
                  <a:schemeClr val="bg1">
                    <a:lumMod val="85000"/>
                  </a:schemeClr>
                </a:solidFill>
                <a:latin typeface="微软雅黑" charset="0"/>
                <a:ea typeface="微软雅黑" charset="0"/>
              </a:rPr>
              <a:t>8-14</a:t>
            </a:r>
            <a:r>
              <a:rPr lang="zh-CN" altLang="en-US" sz="1100" dirty="0" smtClean="0">
                <a:solidFill>
                  <a:schemeClr val="bg1">
                    <a:lumMod val="85000"/>
                  </a:schemeClr>
                </a:solidFill>
                <a:latin typeface="微软雅黑" charset="0"/>
                <a:ea typeface="微软雅黑" charset="0"/>
              </a:rPr>
              <a:t>号字，</a:t>
            </a:r>
            <a:r>
              <a:rPr lang="en-US" altLang="zh-CN" sz="1100" dirty="0" smtClean="0">
                <a:solidFill>
                  <a:schemeClr val="bg1">
                    <a:lumMod val="85000"/>
                  </a:schemeClr>
                </a:solidFill>
                <a:latin typeface="微软雅黑" charset="0"/>
                <a:ea typeface="微软雅黑" charset="0"/>
              </a:rPr>
              <a:t>1.3</a:t>
            </a:r>
            <a:r>
              <a:rPr lang="zh-CN" altLang="en-US" sz="1100" dirty="0" smtClean="0">
                <a:solidFill>
                  <a:schemeClr val="bg1">
                    <a:lumMod val="85000"/>
                  </a:schemeClr>
                </a:solidFill>
                <a:latin typeface="微软雅黑" charset="0"/>
                <a:ea typeface="微软雅黑" charset="0"/>
              </a:rPr>
              <a:t>倍字间距。</a:t>
            </a:r>
            <a:endParaRPr lang="zh-CN" altLang="en-US" sz="11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6936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5698182" y="6460182"/>
            <a:ext cx="795635" cy="795635"/>
            <a:chOff x="5641559" y="8807588"/>
            <a:chExt cx="1430611" cy="1430611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6" name="椭圆 5"/>
            <p:cNvSpPr/>
            <p:nvPr/>
          </p:nvSpPr>
          <p:spPr>
            <a:xfrm>
              <a:off x="5641559" y="8807588"/>
              <a:ext cx="1430611" cy="1430611"/>
            </a:xfrm>
            <a:prstGeom prst="ellipse">
              <a:avLst/>
            </a:prstGeom>
            <a:solidFill>
              <a:srgbClr val="F7C4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" name="燕尾形 6"/>
            <p:cNvSpPr/>
            <p:nvPr/>
          </p:nvSpPr>
          <p:spPr>
            <a:xfrm rot="5400000">
              <a:off x="6158444" y="9076922"/>
              <a:ext cx="396837" cy="891949"/>
            </a:xfrm>
            <a:prstGeom prst="chevron">
              <a:avLst>
                <a:gd name="adj" fmla="val 41459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5698182" y="-397818"/>
            <a:ext cx="795635" cy="795635"/>
            <a:chOff x="5641559" y="8807588"/>
            <a:chExt cx="1430611" cy="1430611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9" name="椭圆 8"/>
            <p:cNvSpPr/>
            <p:nvPr/>
          </p:nvSpPr>
          <p:spPr>
            <a:xfrm>
              <a:off x="5641559" y="8807588"/>
              <a:ext cx="1430611" cy="1430611"/>
            </a:xfrm>
            <a:prstGeom prst="ellipse">
              <a:avLst/>
            </a:prstGeom>
            <a:solidFill>
              <a:srgbClr val="F7C4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0" name="燕尾形 9"/>
            <p:cNvSpPr/>
            <p:nvPr/>
          </p:nvSpPr>
          <p:spPr>
            <a:xfrm rot="5400000">
              <a:off x="6158444" y="9076922"/>
              <a:ext cx="396837" cy="891949"/>
            </a:xfrm>
            <a:prstGeom prst="chevron">
              <a:avLst>
                <a:gd name="adj" fmla="val 41459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12" name="直接箭头连接符 11"/>
          <p:cNvCxnSpPr/>
          <p:nvPr/>
        </p:nvCxnSpPr>
        <p:spPr>
          <a:xfrm>
            <a:off x="0" y="203485"/>
            <a:ext cx="5577142" cy="0"/>
          </a:xfrm>
          <a:prstGeom prst="straightConnector1">
            <a:avLst/>
          </a:prstGeom>
          <a:ln w="15875" cmpd="thickThin">
            <a:solidFill>
              <a:schemeClr val="tx1">
                <a:lumMod val="75000"/>
                <a:lumOff val="25000"/>
              </a:schemeClr>
            </a:solidFill>
            <a:headEnd type="none" w="lg" len="lg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/>
          <p:nvPr/>
        </p:nvCxnSpPr>
        <p:spPr>
          <a:xfrm flipH="1">
            <a:off x="6614858" y="203485"/>
            <a:ext cx="5577142" cy="0"/>
          </a:xfrm>
          <a:prstGeom prst="straightConnector1">
            <a:avLst/>
          </a:prstGeom>
          <a:ln w="15875" cmpd="thickThin">
            <a:solidFill>
              <a:schemeClr val="tx1">
                <a:lumMod val="75000"/>
                <a:lumOff val="25000"/>
              </a:schemeClr>
            </a:solidFill>
            <a:headEnd type="none" w="lg" len="lg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图片 15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2630" y="6565264"/>
            <a:ext cx="1367895" cy="182386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5033433" y="490954"/>
            <a:ext cx="21251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3.</a:t>
            </a:r>
            <a:r>
              <a:rPr lang="zh-CN" altLang="en-US" b="1">
                <a:solidFill>
                  <a:schemeClr val="tx1">
                    <a:lumMod val="65000"/>
                    <a:lumOff val="35000"/>
                  </a:schemeClr>
                </a:solidFill>
              </a:rPr>
              <a:t>研究方法</a:t>
            </a:r>
            <a:endParaRPr lang="zh-CN" alt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1033833"/>
              </p:ext>
            </p:extLst>
          </p:nvPr>
        </p:nvGraphicFramePr>
        <p:xfrm>
          <a:off x="300038" y="1422634"/>
          <a:ext cx="11520487" cy="36741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43263">
                  <a:extLst>
                    <a:ext uri="{9D8B030D-6E8A-4147-A177-3AD203B41FA5}">
                      <a16:colId xmlns:a16="http://schemas.microsoft.com/office/drawing/2014/main" val="457717684"/>
                    </a:ext>
                  </a:extLst>
                </a:gridCol>
                <a:gridCol w="2592408">
                  <a:extLst>
                    <a:ext uri="{9D8B030D-6E8A-4147-A177-3AD203B41FA5}">
                      <a16:colId xmlns:a16="http://schemas.microsoft.com/office/drawing/2014/main" val="2115737412"/>
                    </a:ext>
                  </a:extLst>
                </a:gridCol>
                <a:gridCol w="2592408">
                  <a:extLst>
                    <a:ext uri="{9D8B030D-6E8A-4147-A177-3AD203B41FA5}">
                      <a16:colId xmlns:a16="http://schemas.microsoft.com/office/drawing/2014/main" val="684308745"/>
                    </a:ext>
                  </a:extLst>
                </a:gridCol>
                <a:gridCol w="2592408">
                  <a:extLst>
                    <a:ext uri="{9D8B030D-6E8A-4147-A177-3AD203B41FA5}">
                      <a16:colId xmlns:a16="http://schemas.microsoft.com/office/drawing/2014/main" val="2265114073"/>
                    </a:ext>
                  </a:extLst>
                </a:gridCol>
              </a:tblGrid>
              <a:tr h="1300468">
                <a:tc>
                  <a:txBody>
                    <a:bodyPr/>
                    <a:lstStyle/>
                    <a:p>
                      <a:r>
                        <a:rPr lang="zh-CN" altLang="en-US" sz="2400" dirty="0" smtClean="0">
                          <a:solidFill>
                            <a:srgbClr val="595959"/>
                          </a:solidFill>
                        </a:rPr>
                        <a:t>标题</a:t>
                      </a:r>
                      <a:endParaRPr lang="zh-CN" altLang="en-US" sz="2400" dirty="0">
                        <a:solidFill>
                          <a:srgbClr val="595959"/>
                        </a:solidFill>
                      </a:endParaRPr>
                    </a:p>
                  </a:txBody>
                  <a:tcPr marL="90330" marR="90330" marT="45165" marB="45165" anchor="ctr">
                    <a:lnL w="12700" cmpd="sng">
                      <a:noFill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C47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dirty="0" smtClean="0">
                          <a:solidFill>
                            <a:srgbClr val="595959"/>
                          </a:solidFill>
                        </a:rPr>
                        <a:t>标题</a:t>
                      </a:r>
                    </a:p>
                  </a:txBody>
                  <a:tcPr marL="90330" marR="90330" marT="45165" marB="45165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C47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dirty="0" smtClean="0">
                          <a:solidFill>
                            <a:srgbClr val="595959"/>
                          </a:solidFill>
                        </a:rPr>
                        <a:t>标题</a:t>
                      </a:r>
                    </a:p>
                  </a:txBody>
                  <a:tcPr marL="90330" marR="90330" marT="45165" marB="45165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C47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dirty="0" smtClean="0">
                          <a:solidFill>
                            <a:srgbClr val="595959"/>
                          </a:solidFill>
                        </a:rPr>
                        <a:t>标题</a:t>
                      </a:r>
                    </a:p>
                  </a:txBody>
                  <a:tcPr marL="90330" marR="90330" marT="45165" marB="45165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C47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6941499"/>
                  </a:ext>
                </a:extLst>
              </a:tr>
              <a:tr h="59341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dirty="0" smtClean="0">
                          <a:solidFill>
                            <a:srgbClr val="595959"/>
                          </a:solidFill>
                        </a:rPr>
                        <a:t>标题</a:t>
                      </a:r>
                    </a:p>
                  </a:txBody>
                  <a:tcPr marL="90330" marR="90330" marT="45165" marB="45165" anchor="ctr">
                    <a:lnL w="12700" cmpd="sng">
                      <a:noFill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 smtClean="0">
                          <a:solidFill>
                            <a:srgbClr val="595959"/>
                          </a:solidFill>
                        </a:rPr>
                        <a:t>xxx</a:t>
                      </a:r>
                      <a:endParaRPr lang="zh-CN" altLang="en-US" sz="2400" dirty="0">
                        <a:solidFill>
                          <a:srgbClr val="595959"/>
                        </a:solidFill>
                      </a:endParaRPr>
                    </a:p>
                  </a:txBody>
                  <a:tcPr marL="90330" marR="90330" marT="45165" marB="45165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 smtClean="0">
                          <a:solidFill>
                            <a:srgbClr val="595959"/>
                          </a:solidFill>
                        </a:rPr>
                        <a:t>xxx</a:t>
                      </a:r>
                      <a:endParaRPr lang="zh-CN" altLang="en-US" sz="2400" dirty="0">
                        <a:solidFill>
                          <a:srgbClr val="595959"/>
                        </a:solidFill>
                      </a:endParaRPr>
                    </a:p>
                  </a:txBody>
                  <a:tcPr marL="90330" marR="90330" marT="45165" marB="45165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 smtClean="0">
                          <a:solidFill>
                            <a:srgbClr val="595959"/>
                          </a:solidFill>
                        </a:rPr>
                        <a:t>xxx</a:t>
                      </a:r>
                      <a:endParaRPr lang="zh-CN" altLang="en-US" sz="2400" dirty="0">
                        <a:solidFill>
                          <a:srgbClr val="595959"/>
                        </a:solidFill>
                      </a:endParaRPr>
                    </a:p>
                  </a:txBody>
                  <a:tcPr marL="90330" marR="90330" marT="45165" marB="45165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5362028"/>
                  </a:ext>
                </a:extLst>
              </a:tr>
              <a:tr h="59341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dirty="0" smtClean="0">
                          <a:solidFill>
                            <a:srgbClr val="595959"/>
                          </a:solidFill>
                        </a:rPr>
                        <a:t>标题</a:t>
                      </a:r>
                    </a:p>
                  </a:txBody>
                  <a:tcPr marL="90330" marR="90330" marT="45165" marB="45165" anchor="ctr">
                    <a:lnL w="12700" cmpd="sng">
                      <a:noFill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 smtClean="0">
                          <a:solidFill>
                            <a:srgbClr val="595959"/>
                          </a:solidFill>
                        </a:rPr>
                        <a:t>xxx</a:t>
                      </a:r>
                      <a:endParaRPr lang="zh-CN" altLang="en-US" sz="2400" dirty="0">
                        <a:solidFill>
                          <a:srgbClr val="595959"/>
                        </a:solidFill>
                      </a:endParaRPr>
                    </a:p>
                  </a:txBody>
                  <a:tcPr marL="90330" marR="90330" marT="45165" marB="45165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 smtClean="0">
                          <a:solidFill>
                            <a:srgbClr val="595959"/>
                          </a:solidFill>
                        </a:rPr>
                        <a:t>xxx</a:t>
                      </a:r>
                      <a:endParaRPr lang="zh-CN" altLang="en-US" sz="2400" dirty="0">
                        <a:solidFill>
                          <a:srgbClr val="595959"/>
                        </a:solidFill>
                      </a:endParaRPr>
                    </a:p>
                  </a:txBody>
                  <a:tcPr marL="90330" marR="90330" marT="45165" marB="45165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 smtClean="0">
                          <a:solidFill>
                            <a:srgbClr val="595959"/>
                          </a:solidFill>
                        </a:rPr>
                        <a:t>xxx</a:t>
                      </a:r>
                      <a:endParaRPr lang="zh-CN" altLang="en-US" sz="2400" dirty="0">
                        <a:solidFill>
                          <a:srgbClr val="595959"/>
                        </a:solidFill>
                      </a:endParaRPr>
                    </a:p>
                  </a:txBody>
                  <a:tcPr marL="90330" marR="90330" marT="45165" marB="45165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1207655"/>
                  </a:ext>
                </a:extLst>
              </a:tr>
              <a:tr h="59341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dirty="0" smtClean="0">
                          <a:solidFill>
                            <a:srgbClr val="595959"/>
                          </a:solidFill>
                        </a:rPr>
                        <a:t>标题</a:t>
                      </a:r>
                    </a:p>
                  </a:txBody>
                  <a:tcPr marL="90330" marR="90330" marT="45165" marB="45165" anchor="ctr">
                    <a:lnL w="12700" cmpd="sng">
                      <a:noFill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 smtClean="0">
                          <a:solidFill>
                            <a:srgbClr val="595959"/>
                          </a:solidFill>
                        </a:rPr>
                        <a:t>xxx</a:t>
                      </a:r>
                      <a:endParaRPr lang="zh-CN" altLang="en-US" sz="2400" dirty="0">
                        <a:solidFill>
                          <a:srgbClr val="595959"/>
                        </a:solidFill>
                      </a:endParaRPr>
                    </a:p>
                  </a:txBody>
                  <a:tcPr marL="90330" marR="90330" marT="45165" marB="45165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 smtClean="0">
                          <a:solidFill>
                            <a:srgbClr val="595959"/>
                          </a:solidFill>
                        </a:rPr>
                        <a:t>xxx</a:t>
                      </a:r>
                      <a:endParaRPr lang="zh-CN" altLang="en-US" sz="2400" dirty="0">
                        <a:solidFill>
                          <a:srgbClr val="595959"/>
                        </a:solidFill>
                      </a:endParaRPr>
                    </a:p>
                  </a:txBody>
                  <a:tcPr marL="90330" marR="90330" marT="45165" marB="45165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 smtClean="0">
                          <a:solidFill>
                            <a:srgbClr val="595959"/>
                          </a:solidFill>
                        </a:rPr>
                        <a:t>xxx</a:t>
                      </a:r>
                      <a:endParaRPr lang="zh-CN" altLang="en-US" sz="2400" dirty="0">
                        <a:solidFill>
                          <a:srgbClr val="595959"/>
                        </a:solidFill>
                      </a:endParaRPr>
                    </a:p>
                  </a:txBody>
                  <a:tcPr marL="90330" marR="90330" marT="45165" marB="45165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2707633"/>
                  </a:ext>
                </a:extLst>
              </a:tr>
              <a:tr h="59341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dirty="0" smtClean="0">
                          <a:solidFill>
                            <a:srgbClr val="595959"/>
                          </a:solidFill>
                        </a:rPr>
                        <a:t>标题</a:t>
                      </a:r>
                    </a:p>
                  </a:txBody>
                  <a:tcPr marL="90330" marR="90330" marT="45165" marB="45165" anchor="ctr">
                    <a:lnL w="12700" cmpd="sng">
                      <a:noFill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 smtClean="0">
                          <a:solidFill>
                            <a:srgbClr val="595959"/>
                          </a:solidFill>
                        </a:rPr>
                        <a:t>xxx</a:t>
                      </a:r>
                      <a:endParaRPr lang="zh-CN" altLang="en-US" sz="2400" dirty="0">
                        <a:solidFill>
                          <a:srgbClr val="595959"/>
                        </a:solidFill>
                      </a:endParaRPr>
                    </a:p>
                  </a:txBody>
                  <a:tcPr marL="90330" marR="90330" marT="45165" marB="45165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 smtClean="0">
                          <a:solidFill>
                            <a:srgbClr val="595959"/>
                          </a:solidFill>
                        </a:rPr>
                        <a:t>xxx</a:t>
                      </a:r>
                      <a:endParaRPr lang="zh-CN" altLang="en-US" sz="2400" dirty="0">
                        <a:solidFill>
                          <a:srgbClr val="595959"/>
                        </a:solidFill>
                      </a:endParaRPr>
                    </a:p>
                  </a:txBody>
                  <a:tcPr marL="90330" marR="90330" marT="45165" marB="45165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 smtClean="0">
                          <a:solidFill>
                            <a:srgbClr val="595959"/>
                          </a:solidFill>
                        </a:rPr>
                        <a:t>xxx</a:t>
                      </a:r>
                      <a:endParaRPr lang="zh-CN" altLang="en-US" sz="2400" dirty="0">
                        <a:solidFill>
                          <a:srgbClr val="595959"/>
                        </a:solidFill>
                      </a:endParaRPr>
                    </a:p>
                  </a:txBody>
                  <a:tcPr marL="90330" marR="90330" marT="45165" marB="45165" anchor="ctr">
                    <a:lnL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9208077"/>
                  </a:ext>
                </a:extLst>
              </a:tr>
            </a:tbl>
          </a:graphicData>
        </a:graphic>
      </p:graphicFrame>
      <p:sp>
        <p:nvSpPr>
          <p:cNvPr id="19" name="矩形 18"/>
          <p:cNvSpPr/>
          <p:nvPr/>
        </p:nvSpPr>
        <p:spPr>
          <a:xfrm>
            <a:off x="852096" y="5206368"/>
            <a:ext cx="26468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点击此处添加标题</a:t>
            </a:r>
          </a:p>
        </p:txBody>
      </p:sp>
      <p:sp>
        <p:nvSpPr>
          <p:cNvPr id="20" name="矩形 19"/>
          <p:cNvSpPr/>
          <p:nvPr/>
        </p:nvSpPr>
        <p:spPr>
          <a:xfrm>
            <a:off x="300038" y="5636391"/>
            <a:ext cx="9650455" cy="7525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8-14</a:t>
            </a:r>
            <a:r>
              <a:rPr lang="zh-CN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号字，</a:t>
            </a:r>
            <a:r>
              <a:rPr lang="en-US" altLang="zh-CN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1.3</a:t>
            </a:r>
            <a:r>
              <a:rPr lang="zh-CN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倍字间距。</a:t>
            </a:r>
            <a:endParaRPr lang="en-US" altLang="zh-CN" sz="11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charset="0"/>
              <a:ea typeface="微软雅黑" charset="0"/>
            </a:endParaRPr>
          </a:p>
          <a:p>
            <a:pPr>
              <a:lnSpc>
                <a:spcPct val="130000"/>
              </a:lnSpc>
            </a:pPr>
            <a:r>
              <a:rPr lang="zh-CN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标题</a:t>
            </a: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数字等都可以通过点击和重新输入进行更改，顶部“开始”面板中可以对字体、字号、颜色、行距等进行修改。建议正文</a:t>
            </a: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8-14</a:t>
            </a: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号字，</a:t>
            </a: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1.3</a:t>
            </a: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倍字间距。</a:t>
            </a:r>
            <a:endParaRPr lang="zh-CN" altLang="en-US" sz="1100" dirty="0"/>
          </a:p>
          <a:p>
            <a:pPr>
              <a:lnSpc>
                <a:spcPct val="130000"/>
              </a:lnSpc>
            </a:pP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8-14</a:t>
            </a: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号字，</a:t>
            </a: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1.3</a:t>
            </a: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倍字间距</a:t>
            </a:r>
            <a:r>
              <a:rPr lang="zh-CN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。</a:t>
            </a:r>
            <a:endParaRPr lang="zh-CN" altLang="en-US" sz="1100" dirty="0"/>
          </a:p>
        </p:txBody>
      </p:sp>
      <p:sp>
        <p:nvSpPr>
          <p:cNvPr id="22" name="等腰三角形 21"/>
          <p:cNvSpPr/>
          <p:nvPr/>
        </p:nvSpPr>
        <p:spPr>
          <a:xfrm flipV="1">
            <a:off x="414449" y="5248559"/>
            <a:ext cx="437647" cy="377282"/>
          </a:xfrm>
          <a:prstGeom prst="triangle">
            <a:avLst/>
          </a:prstGeom>
          <a:solidFill>
            <a:srgbClr val="F7C477"/>
          </a:solidFill>
          <a:ln>
            <a:noFill/>
          </a:ln>
          <a:effectLst>
            <a:innerShdw blurRad="635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8408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3217021" y="1857675"/>
            <a:ext cx="5757958" cy="3224463"/>
            <a:chOff x="3047379" y="1857675"/>
            <a:chExt cx="5757958" cy="3224463"/>
          </a:xfrm>
        </p:grpSpPr>
        <p:sp>
          <p:nvSpPr>
            <p:cNvPr id="3" name="矩形 2"/>
            <p:cNvSpPr/>
            <p:nvPr/>
          </p:nvSpPr>
          <p:spPr>
            <a:xfrm>
              <a:off x="3047379" y="1857675"/>
              <a:ext cx="5757958" cy="3224463"/>
            </a:xfrm>
            <a:prstGeom prst="rect">
              <a:avLst/>
            </a:prstGeom>
            <a:solidFill>
              <a:schemeClr val="bg1">
                <a:alpha val="4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" name="矩形 1"/>
            <p:cNvSpPr/>
            <p:nvPr/>
          </p:nvSpPr>
          <p:spPr>
            <a:xfrm>
              <a:off x="3166712" y="1973597"/>
              <a:ext cx="5534526" cy="2983832"/>
            </a:xfrm>
            <a:prstGeom prst="rect">
              <a:avLst/>
            </a:prstGeom>
            <a:solidFill>
              <a:srgbClr val="F7C477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4626289" y="2564061"/>
            <a:ext cx="29546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第四部分</a:t>
            </a:r>
            <a:endParaRPr lang="zh-CN" altLang="en-US" sz="5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626289" y="3472219"/>
            <a:ext cx="29546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分析讨论</a:t>
            </a:r>
          </a:p>
        </p:txBody>
      </p:sp>
      <p:cxnSp>
        <p:nvCxnSpPr>
          <p:cNvPr id="7" name="直接连接符 6"/>
          <p:cNvCxnSpPr/>
          <p:nvPr/>
        </p:nvCxnSpPr>
        <p:spPr>
          <a:xfrm>
            <a:off x="4699000" y="3465513"/>
            <a:ext cx="2717800" cy="0"/>
          </a:xfrm>
          <a:prstGeom prst="line">
            <a:avLst/>
          </a:prstGeom>
          <a:ln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2630" y="6565264"/>
            <a:ext cx="1367895" cy="182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30113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5698182" y="6460182"/>
            <a:ext cx="795635" cy="795635"/>
            <a:chOff x="5641559" y="8807588"/>
            <a:chExt cx="1430611" cy="1430611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6" name="椭圆 5"/>
            <p:cNvSpPr/>
            <p:nvPr/>
          </p:nvSpPr>
          <p:spPr>
            <a:xfrm>
              <a:off x="5641559" y="8807588"/>
              <a:ext cx="1430611" cy="1430611"/>
            </a:xfrm>
            <a:prstGeom prst="ellipse">
              <a:avLst/>
            </a:prstGeom>
            <a:solidFill>
              <a:srgbClr val="F7C4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" name="燕尾形 6"/>
            <p:cNvSpPr/>
            <p:nvPr/>
          </p:nvSpPr>
          <p:spPr>
            <a:xfrm rot="5400000">
              <a:off x="6158444" y="9076922"/>
              <a:ext cx="396837" cy="891949"/>
            </a:xfrm>
            <a:prstGeom prst="chevron">
              <a:avLst>
                <a:gd name="adj" fmla="val 41459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5698182" y="-397818"/>
            <a:ext cx="795635" cy="795635"/>
            <a:chOff x="5641559" y="8807588"/>
            <a:chExt cx="1430611" cy="1430611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9" name="椭圆 8"/>
            <p:cNvSpPr/>
            <p:nvPr/>
          </p:nvSpPr>
          <p:spPr>
            <a:xfrm>
              <a:off x="5641559" y="8807588"/>
              <a:ext cx="1430611" cy="1430611"/>
            </a:xfrm>
            <a:prstGeom prst="ellipse">
              <a:avLst/>
            </a:prstGeom>
            <a:solidFill>
              <a:srgbClr val="F7C4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0" name="燕尾形 9"/>
            <p:cNvSpPr/>
            <p:nvPr/>
          </p:nvSpPr>
          <p:spPr>
            <a:xfrm rot="5400000">
              <a:off x="6158444" y="9076922"/>
              <a:ext cx="396837" cy="891949"/>
            </a:xfrm>
            <a:prstGeom prst="chevron">
              <a:avLst>
                <a:gd name="adj" fmla="val 41459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12" name="直接箭头连接符 11"/>
          <p:cNvCxnSpPr/>
          <p:nvPr/>
        </p:nvCxnSpPr>
        <p:spPr>
          <a:xfrm>
            <a:off x="0" y="203485"/>
            <a:ext cx="5577142" cy="0"/>
          </a:xfrm>
          <a:prstGeom prst="straightConnector1">
            <a:avLst/>
          </a:prstGeom>
          <a:ln w="15875" cmpd="thickThin">
            <a:solidFill>
              <a:schemeClr val="tx1">
                <a:lumMod val="75000"/>
                <a:lumOff val="25000"/>
              </a:schemeClr>
            </a:solidFill>
            <a:headEnd type="none" w="lg" len="lg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/>
          <p:nvPr/>
        </p:nvCxnSpPr>
        <p:spPr>
          <a:xfrm flipH="1">
            <a:off x="6614858" y="203485"/>
            <a:ext cx="5577142" cy="0"/>
          </a:xfrm>
          <a:prstGeom prst="straightConnector1">
            <a:avLst/>
          </a:prstGeom>
          <a:ln w="15875" cmpd="thickThin">
            <a:solidFill>
              <a:schemeClr val="tx1">
                <a:lumMod val="75000"/>
                <a:lumOff val="25000"/>
              </a:schemeClr>
            </a:solidFill>
            <a:headEnd type="none" w="lg" len="lg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图片 15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2630" y="6565264"/>
            <a:ext cx="1367895" cy="182386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5033433" y="490954"/>
            <a:ext cx="21251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4.</a:t>
            </a:r>
            <a:r>
              <a:rPr lang="zh-CN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分析讨论</a:t>
            </a:r>
            <a:endParaRPr lang="zh-CN" alt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674051" y="4105456"/>
            <a:ext cx="1518816" cy="616729"/>
            <a:chOff x="2745008" y="1682928"/>
            <a:chExt cx="2487054" cy="1009891"/>
          </a:xfrm>
        </p:grpSpPr>
        <p:sp>
          <p:nvSpPr>
            <p:cNvPr id="13" name="圆角矩形 12"/>
            <p:cNvSpPr/>
            <p:nvPr/>
          </p:nvSpPr>
          <p:spPr>
            <a:xfrm>
              <a:off x="2745008" y="1682928"/>
              <a:ext cx="2487054" cy="1009891"/>
            </a:xfrm>
            <a:prstGeom prst="roundRect">
              <a:avLst>
                <a:gd name="adj" fmla="val 50000"/>
              </a:avLst>
            </a:prstGeom>
            <a:solidFill>
              <a:srgbClr val="F7C477"/>
            </a:solidFill>
            <a:ln>
              <a:noFill/>
            </a:ln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5" name="组合 14"/>
            <p:cNvGrpSpPr/>
            <p:nvPr/>
          </p:nvGrpSpPr>
          <p:grpSpPr>
            <a:xfrm>
              <a:off x="2951963" y="1810157"/>
              <a:ext cx="755433" cy="755433"/>
              <a:chOff x="13083789" y="2381040"/>
              <a:chExt cx="1543987" cy="1543987"/>
            </a:xfrm>
          </p:grpSpPr>
          <p:sp>
            <p:nvSpPr>
              <p:cNvPr id="18" name="椭圆 17"/>
              <p:cNvSpPr/>
              <p:nvPr/>
            </p:nvSpPr>
            <p:spPr>
              <a:xfrm>
                <a:off x="13083789" y="2381040"/>
                <a:ext cx="1543987" cy="1543987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tx1">
                      <a:lumMod val="65000"/>
                      <a:lumOff val="35000"/>
                    </a:schemeClr>
                  </a:gs>
                  <a:gs pos="0">
                    <a:schemeClr val="bg1"/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" name="椭圆 18"/>
              <p:cNvSpPr/>
              <p:nvPr/>
            </p:nvSpPr>
            <p:spPr>
              <a:xfrm>
                <a:off x="13158816" y="2456071"/>
                <a:ext cx="1393929" cy="1393925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>
                      <a:lumMod val="65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</p:grpSp>
      <p:grpSp>
        <p:nvGrpSpPr>
          <p:cNvPr id="4" name="组合 3"/>
          <p:cNvGrpSpPr/>
          <p:nvPr/>
        </p:nvGrpSpPr>
        <p:grpSpPr>
          <a:xfrm>
            <a:off x="6678002" y="4105456"/>
            <a:ext cx="1518816" cy="616729"/>
            <a:chOff x="6258311" y="1682928"/>
            <a:chExt cx="2487054" cy="1009891"/>
          </a:xfrm>
        </p:grpSpPr>
        <p:sp>
          <p:nvSpPr>
            <p:cNvPr id="20" name="圆角矩形 19"/>
            <p:cNvSpPr/>
            <p:nvPr/>
          </p:nvSpPr>
          <p:spPr>
            <a:xfrm>
              <a:off x="6258311" y="1682928"/>
              <a:ext cx="2487054" cy="1009891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1" name="组合 20"/>
            <p:cNvGrpSpPr/>
            <p:nvPr/>
          </p:nvGrpSpPr>
          <p:grpSpPr>
            <a:xfrm>
              <a:off x="7718221" y="1810157"/>
              <a:ext cx="755433" cy="755433"/>
              <a:chOff x="13083789" y="2381040"/>
              <a:chExt cx="1543987" cy="1543987"/>
            </a:xfrm>
          </p:grpSpPr>
          <p:sp>
            <p:nvSpPr>
              <p:cNvPr id="22" name="椭圆 21"/>
              <p:cNvSpPr/>
              <p:nvPr/>
            </p:nvSpPr>
            <p:spPr>
              <a:xfrm>
                <a:off x="13083789" y="2381040"/>
                <a:ext cx="1543987" cy="1543987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tx1">
                      <a:lumMod val="65000"/>
                      <a:lumOff val="35000"/>
                    </a:schemeClr>
                  </a:gs>
                  <a:gs pos="0">
                    <a:schemeClr val="bg1"/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" name="椭圆 22"/>
              <p:cNvSpPr/>
              <p:nvPr/>
            </p:nvSpPr>
            <p:spPr>
              <a:xfrm>
                <a:off x="13158816" y="2456071"/>
                <a:ext cx="1393929" cy="1393925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>
                      <a:lumMod val="65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</p:grpSp>
      <p:sp>
        <p:nvSpPr>
          <p:cNvPr id="24" name="矩形 23"/>
          <p:cNvSpPr/>
          <p:nvPr/>
        </p:nvSpPr>
        <p:spPr>
          <a:xfrm>
            <a:off x="2153321" y="4121432"/>
            <a:ext cx="346761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点击此处添加标题</a:t>
            </a:r>
          </a:p>
        </p:txBody>
      </p:sp>
      <p:sp>
        <p:nvSpPr>
          <p:cNvPr id="25" name="矩形 24"/>
          <p:cNvSpPr/>
          <p:nvPr/>
        </p:nvSpPr>
        <p:spPr>
          <a:xfrm>
            <a:off x="672573" y="4815319"/>
            <a:ext cx="4856162" cy="14654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8-14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号字，</a:t>
            </a:r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1.3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倍字间距。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。</a:t>
            </a:r>
            <a:endParaRPr lang="zh-CN" altLang="en-US" sz="1400" dirty="0"/>
          </a:p>
        </p:txBody>
      </p:sp>
      <p:sp>
        <p:nvSpPr>
          <p:cNvPr id="26" name="矩形 25"/>
          <p:cNvSpPr/>
          <p:nvPr/>
        </p:nvSpPr>
        <p:spPr>
          <a:xfrm>
            <a:off x="8219236" y="4121432"/>
            <a:ext cx="346761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点击此处添加标题</a:t>
            </a:r>
          </a:p>
        </p:txBody>
      </p:sp>
      <p:sp>
        <p:nvSpPr>
          <p:cNvPr id="27" name="矩形 26"/>
          <p:cNvSpPr/>
          <p:nvPr/>
        </p:nvSpPr>
        <p:spPr>
          <a:xfrm>
            <a:off x="6678002" y="4815319"/>
            <a:ext cx="4856162" cy="14654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8-14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号字，</a:t>
            </a:r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1.3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倍字间距。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。</a:t>
            </a:r>
            <a:endParaRPr lang="zh-CN" altLang="en-US" sz="1400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051" y="1147754"/>
            <a:ext cx="4854684" cy="2730760"/>
          </a:xfrm>
          <a:prstGeom prst="rect">
            <a:avLst/>
          </a:prstGeom>
          <a:effectLst>
            <a:outerShdw blurRad="203200" dist="38100" dir="5400000" sx="101000" sy="101000" algn="t" rotWithShape="0">
              <a:prstClr val="black">
                <a:alpha val="40000"/>
              </a:prstClr>
            </a:outerShdw>
          </a:effectLst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8002" y="1147754"/>
            <a:ext cx="4854684" cy="2730760"/>
          </a:xfrm>
          <a:prstGeom prst="rect">
            <a:avLst/>
          </a:prstGeom>
          <a:effectLst>
            <a:outerShdw blurRad="203200" dist="38100" dir="5400000" sx="101000" sy="101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89589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椭圆 21"/>
          <p:cNvSpPr/>
          <p:nvPr/>
        </p:nvSpPr>
        <p:spPr>
          <a:xfrm>
            <a:off x="837698" y="1316995"/>
            <a:ext cx="10516600" cy="1214406"/>
          </a:xfrm>
          <a:prstGeom prst="ellipse">
            <a:avLst/>
          </a:prstGeom>
          <a:solidFill>
            <a:srgbClr val="D9D9D9"/>
          </a:solidFill>
          <a:ln>
            <a:noFill/>
          </a:ln>
          <a:effectLst>
            <a:outerShdw blurRad="203200" dist="279400" dir="16200000" sx="107000" sy="107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椭圆 10"/>
          <p:cNvSpPr/>
          <p:nvPr/>
        </p:nvSpPr>
        <p:spPr>
          <a:xfrm>
            <a:off x="837698" y="4678419"/>
            <a:ext cx="10516600" cy="1214406"/>
          </a:xfrm>
          <a:prstGeom prst="ellipse">
            <a:avLst/>
          </a:prstGeom>
          <a:solidFill>
            <a:srgbClr val="D9D9D9"/>
          </a:solidFill>
          <a:ln>
            <a:noFill/>
          </a:ln>
          <a:effectLst>
            <a:outerShdw blurRad="203200" dist="279400" dir="5400000" sx="107000" sy="107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12" name="直接箭头连接符 11"/>
          <p:cNvCxnSpPr/>
          <p:nvPr/>
        </p:nvCxnSpPr>
        <p:spPr>
          <a:xfrm>
            <a:off x="0" y="203485"/>
            <a:ext cx="5577142" cy="0"/>
          </a:xfrm>
          <a:prstGeom prst="straightConnector1">
            <a:avLst/>
          </a:prstGeom>
          <a:ln w="15875" cmpd="thickThin">
            <a:solidFill>
              <a:schemeClr val="tx1">
                <a:lumMod val="75000"/>
                <a:lumOff val="25000"/>
              </a:schemeClr>
            </a:solidFill>
            <a:headEnd type="none" w="lg" len="lg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/>
          <p:nvPr/>
        </p:nvCxnSpPr>
        <p:spPr>
          <a:xfrm flipH="1">
            <a:off x="6614858" y="203485"/>
            <a:ext cx="5577142" cy="0"/>
          </a:xfrm>
          <a:prstGeom prst="straightConnector1">
            <a:avLst/>
          </a:prstGeom>
          <a:ln w="15875" cmpd="thickThin">
            <a:solidFill>
              <a:schemeClr val="tx1">
                <a:lumMod val="75000"/>
                <a:lumOff val="25000"/>
              </a:schemeClr>
            </a:solidFill>
            <a:headEnd type="none" w="lg" len="lg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图片 15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2630" y="6565264"/>
            <a:ext cx="1367895" cy="182386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5033433" y="490954"/>
            <a:ext cx="21251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4.</a:t>
            </a:r>
            <a:r>
              <a:rPr lang="zh-CN" altLang="en-US" b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分析讨论</a:t>
            </a:r>
            <a:endParaRPr lang="zh-CN" alt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300038" y="1147754"/>
            <a:ext cx="11520487" cy="49441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等腰三角形 2"/>
          <p:cNvSpPr/>
          <p:nvPr/>
        </p:nvSpPr>
        <p:spPr>
          <a:xfrm rot="10800000">
            <a:off x="9375013" y="1147754"/>
            <a:ext cx="2445512" cy="2108200"/>
          </a:xfrm>
          <a:prstGeom prst="triangle">
            <a:avLst>
              <a:gd name="adj" fmla="val 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等腰三角形 14"/>
          <p:cNvSpPr/>
          <p:nvPr/>
        </p:nvSpPr>
        <p:spPr>
          <a:xfrm>
            <a:off x="304269" y="3983735"/>
            <a:ext cx="2445512" cy="2108200"/>
          </a:xfrm>
          <a:prstGeom prst="triangle">
            <a:avLst>
              <a:gd name="adj" fmla="val 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411164" y="1272561"/>
            <a:ext cx="11298236" cy="46889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4"/>
          <a:srcRect t="24523" b="15816"/>
          <a:stretch/>
        </p:blipFill>
        <p:spPr>
          <a:xfrm>
            <a:off x="411164" y="1272561"/>
            <a:ext cx="11298236" cy="3791594"/>
          </a:xfrm>
          <a:prstGeom prst="rect">
            <a:avLst/>
          </a:prstGeom>
        </p:spPr>
      </p:pic>
      <p:sp>
        <p:nvSpPr>
          <p:cNvPr id="19" name="矩形 18"/>
          <p:cNvSpPr/>
          <p:nvPr/>
        </p:nvSpPr>
        <p:spPr>
          <a:xfrm>
            <a:off x="1062642" y="5100786"/>
            <a:ext cx="26468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点击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此处添加标题</a:t>
            </a:r>
          </a:p>
        </p:txBody>
      </p:sp>
      <p:sp>
        <p:nvSpPr>
          <p:cNvPr id="20" name="矩形 19"/>
          <p:cNvSpPr/>
          <p:nvPr/>
        </p:nvSpPr>
        <p:spPr>
          <a:xfrm>
            <a:off x="521362" y="5458986"/>
            <a:ext cx="11188037" cy="5324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8-14</a:t>
            </a:r>
            <a:r>
              <a:rPr lang="zh-CN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号字，</a:t>
            </a:r>
            <a:r>
              <a:rPr lang="en-US" altLang="zh-CN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1.3</a:t>
            </a:r>
            <a:r>
              <a:rPr lang="zh-CN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倍字间距。</a:t>
            </a: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</a:t>
            </a:r>
            <a:r>
              <a:rPr lang="zh-CN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。</a:t>
            </a:r>
            <a:endParaRPr lang="zh-CN" altLang="en-US" sz="1100" dirty="0"/>
          </a:p>
        </p:txBody>
      </p:sp>
      <p:sp>
        <p:nvSpPr>
          <p:cNvPr id="4" name="等腰三角形 3"/>
          <p:cNvSpPr/>
          <p:nvPr/>
        </p:nvSpPr>
        <p:spPr>
          <a:xfrm flipV="1">
            <a:off x="624995" y="5142978"/>
            <a:ext cx="437647" cy="377282"/>
          </a:xfrm>
          <a:prstGeom prst="triangle">
            <a:avLst/>
          </a:prstGeom>
          <a:solidFill>
            <a:srgbClr val="F7C4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" name="组合 7"/>
          <p:cNvGrpSpPr/>
          <p:nvPr/>
        </p:nvGrpSpPr>
        <p:grpSpPr>
          <a:xfrm rot="5400000">
            <a:off x="42063" y="3113784"/>
            <a:ext cx="795635" cy="795635"/>
            <a:chOff x="5641559" y="8807588"/>
            <a:chExt cx="1430611" cy="1430611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9" name="椭圆 8"/>
            <p:cNvSpPr/>
            <p:nvPr/>
          </p:nvSpPr>
          <p:spPr>
            <a:xfrm>
              <a:off x="5641559" y="8807588"/>
              <a:ext cx="1430611" cy="1430611"/>
            </a:xfrm>
            <a:prstGeom prst="ellipse">
              <a:avLst/>
            </a:prstGeom>
            <a:solidFill>
              <a:srgbClr val="F7C4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0" name="燕尾形 9"/>
            <p:cNvSpPr/>
            <p:nvPr/>
          </p:nvSpPr>
          <p:spPr>
            <a:xfrm rot="5400000">
              <a:off x="6158444" y="9076922"/>
              <a:ext cx="396837" cy="891949"/>
            </a:xfrm>
            <a:prstGeom prst="chevron">
              <a:avLst>
                <a:gd name="adj" fmla="val 41459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 rot="16200000" flipH="1">
            <a:off x="11349316" y="3113784"/>
            <a:ext cx="795635" cy="795635"/>
            <a:chOff x="5641559" y="8807588"/>
            <a:chExt cx="1430611" cy="1430611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24" name="椭圆 23"/>
            <p:cNvSpPr/>
            <p:nvPr/>
          </p:nvSpPr>
          <p:spPr>
            <a:xfrm>
              <a:off x="5641559" y="8807588"/>
              <a:ext cx="1430611" cy="1430611"/>
            </a:xfrm>
            <a:prstGeom prst="ellipse">
              <a:avLst/>
            </a:prstGeom>
            <a:solidFill>
              <a:srgbClr val="F7C4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5" name="燕尾形 24"/>
            <p:cNvSpPr/>
            <p:nvPr/>
          </p:nvSpPr>
          <p:spPr>
            <a:xfrm rot="5400000">
              <a:off x="6158444" y="9076922"/>
              <a:ext cx="396837" cy="891949"/>
            </a:xfrm>
            <a:prstGeom prst="chevron">
              <a:avLst>
                <a:gd name="adj" fmla="val 41459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67667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直接箭头连接符 11"/>
          <p:cNvCxnSpPr/>
          <p:nvPr/>
        </p:nvCxnSpPr>
        <p:spPr>
          <a:xfrm>
            <a:off x="0" y="203485"/>
            <a:ext cx="5577142" cy="0"/>
          </a:xfrm>
          <a:prstGeom prst="straightConnector1">
            <a:avLst/>
          </a:prstGeom>
          <a:ln w="15875" cmpd="thickThin">
            <a:solidFill>
              <a:schemeClr val="tx1">
                <a:lumMod val="75000"/>
                <a:lumOff val="25000"/>
              </a:schemeClr>
            </a:solidFill>
            <a:headEnd type="none" w="lg" len="lg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/>
          <p:nvPr/>
        </p:nvCxnSpPr>
        <p:spPr>
          <a:xfrm flipH="1">
            <a:off x="6614858" y="203485"/>
            <a:ext cx="5577142" cy="0"/>
          </a:xfrm>
          <a:prstGeom prst="straightConnector1">
            <a:avLst/>
          </a:prstGeom>
          <a:ln w="15875" cmpd="thickThin">
            <a:solidFill>
              <a:schemeClr val="tx1">
                <a:lumMod val="75000"/>
                <a:lumOff val="25000"/>
              </a:schemeClr>
            </a:solidFill>
            <a:headEnd type="none" w="lg" len="lg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图片 15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2630" y="6565264"/>
            <a:ext cx="1367895" cy="182386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5033433" y="490954"/>
            <a:ext cx="21251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4.</a:t>
            </a:r>
            <a:r>
              <a:rPr lang="zh-CN" altLang="en-US" b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分析讨论</a:t>
            </a:r>
            <a:endParaRPr lang="zh-CN" alt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菱形 3"/>
          <p:cNvSpPr/>
          <p:nvPr/>
        </p:nvSpPr>
        <p:spPr>
          <a:xfrm>
            <a:off x="3849964" y="1413926"/>
            <a:ext cx="4572007" cy="4572007"/>
          </a:xfrm>
          <a:prstGeom prst="diamond">
            <a:avLst/>
          </a:prstGeom>
          <a:gradFill flip="none" rotWithShape="1">
            <a:gsLst>
              <a:gs pos="100000">
                <a:schemeClr val="bg1">
                  <a:lumMod val="85000"/>
                </a:schemeClr>
              </a:gs>
              <a:gs pos="3000">
                <a:schemeClr val="bg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  <a:effectLst>
            <a:innerShdw blurRad="2413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4525223" y="2020539"/>
            <a:ext cx="852201" cy="860498"/>
            <a:chOff x="95769" y="1405459"/>
            <a:chExt cx="1191557" cy="1203157"/>
          </a:xfrm>
        </p:grpSpPr>
        <p:sp>
          <p:nvSpPr>
            <p:cNvPr id="13" name="椭圆 12"/>
            <p:cNvSpPr/>
            <p:nvPr/>
          </p:nvSpPr>
          <p:spPr>
            <a:xfrm>
              <a:off x="95769" y="1405459"/>
              <a:ext cx="1191557" cy="1203157"/>
            </a:xfrm>
            <a:prstGeom prst="ellipse">
              <a:avLst/>
            </a:prstGeom>
            <a:solidFill>
              <a:srgbClr val="F7C477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椭圆 14"/>
            <p:cNvSpPr/>
            <p:nvPr/>
          </p:nvSpPr>
          <p:spPr>
            <a:xfrm>
              <a:off x="95769" y="1405459"/>
              <a:ext cx="1191557" cy="1203157"/>
            </a:xfrm>
            <a:prstGeom prst="ellipse">
              <a:avLst/>
            </a:prstGeom>
            <a:gradFill>
              <a:gsLst>
                <a:gs pos="100000">
                  <a:schemeClr val="bg1">
                    <a:alpha val="0"/>
                  </a:schemeClr>
                </a:gs>
                <a:gs pos="45000">
                  <a:srgbClr val="FFFFFF">
                    <a:alpha val="36000"/>
                  </a:srgbClr>
                </a:gs>
                <a:gs pos="29000">
                  <a:schemeClr val="bg1">
                    <a:alpha val="35000"/>
                  </a:schemeClr>
                </a:gs>
                <a:gs pos="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6854825" y="2020539"/>
            <a:ext cx="852201" cy="860498"/>
            <a:chOff x="95769" y="1405459"/>
            <a:chExt cx="1191557" cy="1203157"/>
          </a:xfrm>
        </p:grpSpPr>
        <p:sp>
          <p:nvSpPr>
            <p:cNvPr id="28" name="椭圆 27"/>
            <p:cNvSpPr/>
            <p:nvPr/>
          </p:nvSpPr>
          <p:spPr>
            <a:xfrm>
              <a:off x="95769" y="1405459"/>
              <a:ext cx="1191557" cy="1203157"/>
            </a:xfrm>
            <a:prstGeom prst="ellipse">
              <a:avLst/>
            </a:prstGeom>
            <a:solidFill>
              <a:srgbClr val="F7C477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椭圆 28"/>
            <p:cNvSpPr/>
            <p:nvPr/>
          </p:nvSpPr>
          <p:spPr>
            <a:xfrm>
              <a:off x="95769" y="1405459"/>
              <a:ext cx="1191557" cy="1203157"/>
            </a:xfrm>
            <a:prstGeom prst="ellipse">
              <a:avLst/>
            </a:prstGeom>
            <a:gradFill>
              <a:gsLst>
                <a:gs pos="100000">
                  <a:schemeClr val="bg1">
                    <a:alpha val="0"/>
                  </a:schemeClr>
                </a:gs>
                <a:gs pos="45000">
                  <a:srgbClr val="FFFFFF">
                    <a:alpha val="36000"/>
                  </a:srgbClr>
                </a:gs>
                <a:gs pos="29000">
                  <a:schemeClr val="bg1">
                    <a:alpha val="35000"/>
                  </a:schemeClr>
                </a:gs>
                <a:gs pos="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4525223" y="4167727"/>
            <a:ext cx="852201" cy="860498"/>
            <a:chOff x="95769" y="1405459"/>
            <a:chExt cx="1191557" cy="1203157"/>
          </a:xfrm>
        </p:grpSpPr>
        <p:sp>
          <p:nvSpPr>
            <p:cNvPr id="31" name="椭圆 30"/>
            <p:cNvSpPr/>
            <p:nvPr/>
          </p:nvSpPr>
          <p:spPr>
            <a:xfrm>
              <a:off x="95769" y="1405459"/>
              <a:ext cx="1191557" cy="1203157"/>
            </a:xfrm>
            <a:prstGeom prst="ellipse">
              <a:avLst/>
            </a:prstGeom>
            <a:solidFill>
              <a:srgbClr val="F7C477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椭圆 31"/>
            <p:cNvSpPr/>
            <p:nvPr/>
          </p:nvSpPr>
          <p:spPr>
            <a:xfrm>
              <a:off x="95769" y="1405459"/>
              <a:ext cx="1191557" cy="1203157"/>
            </a:xfrm>
            <a:prstGeom prst="ellipse">
              <a:avLst/>
            </a:prstGeom>
            <a:gradFill>
              <a:gsLst>
                <a:gs pos="100000">
                  <a:schemeClr val="bg1">
                    <a:alpha val="0"/>
                  </a:schemeClr>
                </a:gs>
                <a:gs pos="45000">
                  <a:srgbClr val="FFFFFF">
                    <a:alpha val="36000"/>
                  </a:srgbClr>
                </a:gs>
                <a:gs pos="29000">
                  <a:schemeClr val="bg1">
                    <a:alpha val="35000"/>
                  </a:schemeClr>
                </a:gs>
                <a:gs pos="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6854825" y="4167727"/>
            <a:ext cx="852201" cy="860498"/>
            <a:chOff x="95769" y="1405459"/>
            <a:chExt cx="1191557" cy="1203157"/>
          </a:xfrm>
        </p:grpSpPr>
        <p:sp>
          <p:nvSpPr>
            <p:cNvPr id="34" name="椭圆 33"/>
            <p:cNvSpPr/>
            <p:nvPr/>
          </p:nvSpPr>
          <p:spPr>
            <a:xfrm>
              <a:off x="95769" y="1405459"/>
              <a:ext cx="1191557" cy="1203157"/>
            </a:xfrm>
            <a:prstGeom prst="ellipse">
              <a:avLst/>
            </a:prstGeom>
            <a:solidFill>
              <a:srgbClr val="F7C477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椭圆 34"/>
            <p:cNvSpPr/>
            <p:nvPr/>
          </p:nvSpPr>
          <p:spPr>
            <a:xfrm>
              <a:off x="95769" y="1405459"/>
              <a:ext cx="1191557" cy="1203157"/>
            </a:xfrm>
            <a:prstGeom prst="ellipse">
              <a:avLst/>
            </a:prstGeom>
            <a:gradFill>
              <a:gsLst>
                <a:gs pos="100000">
                  <a:schemeClr val="bg1">
                    <a:alpha val="0"/>
                  </a:schemeClr>
                </a:gs>
                <a:gs pos="45000">
                  <a:srgbClr val="FFFFFF">
                    <a:alpha val="36000"/>
                  </a:srgbClr>
                </a:gs>
                <a:gs pos="29000">
                  <a:schemeClr val="bg1">
                    <a:alpha val="35000"/>
                  </a:schemeClr>
                </a:gs>
                <a:gs pos="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37" name="文本框 36"/>
          <p:cNvSpPr txBox="1"/>
          <p:nvPr/>
        </p:nvSpPr>
        <p:spPr>
          <a:xfrm>
            <a:off x="4685331" y="2089185"/>
            <a:ext cx="531984" cy="7524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</a:t>
            </a:r>
            <a:endParaRPr lang="zh-CN" altLang="en-US" sz="4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7014934" y="2114586"/>
            <a:ext cx="531984" cy="7524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endParaRPr lang="zh-CN" altLang="en-US" sz="4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7014934" y="4272539"/>
            <a:ext cx="531984" cy="7524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4</a:t>
            </a:r>
            <a:endParaRPr lang="zh-CN" altLang="en-US" sz="4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4685331" y="4255604"/>
            <a:ext cx="531984" cy="7524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3</a:t>
            </a:r>
            <a:endParaRPr lang="zh-CN" altLang="en-US" sz="4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408238" y="2881037"/>
            <a:ext cx="1415772" cy="1569660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  <p:txBody>
          <a:bodyPr wrap="none">
            <a:spAutoFit/>
          </a:bodyPr>
          <a:lstStyle/>
          <a:p>
            <a:r>
              <a:rPr lang="zh-CN" altLang="en-US" sz="4800" b="1" dirty="0" smtClean="0">
                <a:solidFill>
                  <a:srgbClr val="595959"/>
                </a:solidFill>
              </a:rPr>
              <a:t>输入</a:t>
            </a:r>
            <a:endParaRPr lang="en-US" altLang="zh-CN" sz="4800" b="1" dirty="0" smtClean="0">
              <a:solidFill>
                <a:srgbClr val="595959"/>
              </a:solidFill>
            </a:endParaRPr>
          </a:p>
          <a:p>
            <a:r>
              <a:rPr lang="zh-CN" altLang="en-US" sz="4800" b="1" dirty="0" smtClean="0">
                <a:solidFill>
                  <a:srgbClr val="595959"/>
                </a:solidFill>
              </a:rPr>
              <a:t>标题</a:t>
            </a:r>
            <a:endParaRPr lang="zh-CN" altLang="en-US" sz="4800" b="1" dirty="0">
              <a:solidFill>
                <a:srgbClr val="595959"/>
              </a:solidFill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7826885" y="2020539"/>
            <a:ext cx="3027800" cy="7999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标题数字等都可以通过点击和重新输入进行更改，顶部“开始”面板中可以对字体、字号、颜色、行距等进行修改。</a:t>
            </a:r>
            <a:endParaRPr lang="zh-CN" altLang="en-US" sz="1100" dirty="0"/>
          </a:p>
        </p:txBody>
      </p:sp>
      <p:sp>
        <p:nvSpPr>
          <p:cNvPr id="42" name="矩形 41"/>
          <p:cNvSpPr/>
          <p:nvPr/>
        </p:nvSpPr>
        <p:spPr>
          <a:xfrm>
            <a:off x="7826885" y="4313801"/>
            <a:ext cx="3027800" cy="7999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标题数字等都可以通过点击和重新输入进行更改，顶部“开始”面板中可以对字体、字号、颜色、行距等进行修改。</a:t>
            </a:r>
            <a:endParaRPr lang="zh-CN" altLang="en-US" sz="1100" dirty="0"/>
          </a:p>
        </p:txBody>
      </p:sp>
      <p:sp>
        <p:nvSpPr>
          <p:cNvPr id="43" name="矩形 42"/>
          <p:cNvSpPr/>
          <p:nvPr/>
        </p:nvSpPr>
        <p:spPr>
          <a:xfrm>
            <a:off x="1337314" y="2020539"/>
            <a:ext cx="3027800" cy="7999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标题数字等都可以通过点击和重新输入进行更改，顶部“开始”面板中可以对字体、字号、颜色、行距等进行修改。</a:t>
            </a:r>
            <a:endParaRPr lang="zh-CN" altLang="en-US" sz="1100" dirty="0"/>
          </a:p>
        </p:txBody>
      </p:sp>
      <p:sp>
        <p:nvSpPr>
          <p:cNvPr id="44" name="矩形 43"/>
          <p:cNvSpPr/>
          <p:nvPr/>
        </p:nvSpPr>
        <p:spPr>
          <a:xfrm>
            <a:off x="1337314" y="4313801"/>
            <a:ext cx="3027800" cy="7999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标题数字等都可以通过点击和重新输入进行更改，顶部“开始”面板中可以对字体、字号、颜色、行距等进行修改。</a:t>
            </a:r>
            <a:endParaRPr lang="zh-CN" altLang="en-US" sz="1100" dirty="0"/>
          </a:p>
        </p:txBody>
      </p:sp>
    </p:spTree>
    <p:extLst>
      <p:ext uri="{BB962C8B-B14F-4D97-AF65-F5344CB8AC3E}">
        <p14:creationId xmlns:p14="http://schemas.microsoft.com/office/powerpoint/2010/main" val="474702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3217021" y="1857675"/>
            <a:ext cx="5757958" cy="3224463"/>
            <a:chOff x="3047379" y="1857675"/>
            <a:chExt cx="5757958" cy="3224463"/>
          </a:xfrm>
        </p:grpSpPr>
        <p:sp>
          <p:nvSpPr>
            <p:cNvPr id="3" name="矩形 2"/>
            <p:cNvSpPr/>
            <p:nvPr/>
          </p:nvSpPr>
          <p:spPr>
            <a:xfrm>
              <a:off x="3047379" y="1857675"/>
              <a:ext cx="5757958" cy="3224463"/>
            </a:xfrm>
            <a:prstGeom prst="rect">
              <a:avLst/>
            </a:prstGeom>
            <a:solidFill>
              <a:schemeClr val="bg1">
                <a:alpha val="4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" name="矩形 1"/>
            <p:cNvSpPr/>
            <p:nvPr/>
          </p:nvSpPr>
          <p:spPr>
            <a:xfrm>
              <a:off x="3166712" y="1973597"/>
              <a:ext cx="5534526" cy="2983832"/>
            </a:xfrm>
            <a:prstGeom prst="rect">
              <a:avLst/>
            </a:prstGeom>
            <a:solidFill>
              <a:srgbClr val="F7C477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4626289" y="2564061"/>
            <a:ext cx="29546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第五部分</a:t>
            </a:r>
            <a:endParaRPr lang="zh-CN" altLang="en-US" sz="5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626289" y="3472219"/>
            <a:ext cx="29546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主要结论</a:t>
            </a:r>
          </a:p>
        </p:txBody>
      </p:sp>
      <p:cxnSp>
        <p:nvCxnSpPr>
          <p:cNvPr id="7" name="直接连接符 6"/>
          <p:cNvCxnSpPr/>
          <p:nvPr/>
        </p:nvCxnSpPr>
        <p:spPr>
          <a:xfrm>
            <a:off x="4699000" y="3465513"/>
            <a:ext cx="2717800" cy="0"/>
          </a:xfrm>
          <a:prstGeom prst="line">
            <a:avLst/>
          </a:prstGeom>
          <a:ln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2630" y="6565264"/>
            <a:ext cx="1367895" cy="182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2541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 rot="5400000">
            <a:off x="-1504127" y="3016949"/>
            <a:ext cx="5255397" cy="1647068"/>
            <a:chOff x="-414868" y="3329254"/>
            <a:chExt cx="12381971" cy="998834"/>
          </a:xfrm>
          <a:solidFill>
            <a:schemeClr val="bg1">
              <a:lumMod val="85000"/>
            </a:schemeClr>
          </a:solidFill>
        </p:grpSpPr>
        <p:sp>
          <p:nvSpPr>
            <p:cNvPr id="14" name="椭圆 13"/>
            <p:cNvSpPr/>
            <p:nvPr/>
          </p:nvSpPr>
          <p:spPr>
            <a:xfrm rot="10800000" flipV="1">
              <a:off x="844077" y="3329254"/>
              <a:ext cx="9537925" cy="998833"/>
            </a:xfrm>
            <a:prstGeom prst="ellipse">
              <a:avLst/>
            </a:prstGeom>
            <a:grpFill/>
            <a:ln>
              <a:noFill/>
            </a:ln>
            <a:effectLst>
              <a:outerShdw blurRad="342900" sx="111000" sy="111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矩形 14"/>
            <p:cNvSpPr/>
            <p:nvPr/>
          </p:nvSpPr>
          <p:spPr>
            <a:xfrm rot="10800000" flipV="1">
              <a:off x="-414868" y="3329255"/>
              <a:ext cx="12381971" cy="998833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16" name="组合 15"/>
          <p:cNvGrpSpPr/>
          <p:nvPr/>
        </p:nvGrpSpPr>
        <p:grpSpPr>
          <a:xfrm rot="5400000">
            <a:off x="506694" y="3016949"/>
            <a:ext cx="5255396" cy="1647068"/>
            <a:chOff x="-414868" y="3329254"/>
            <a:chExt cx="12381971" cy="998834"/>
          </a:xfrm>
          <a:solidFill>
            <a:schemeClr val="bg1">
              <a:lumMod val="85000"/>
            </a:schemeClr>
          </a:solidFill>
        </p:grpSpPr>
        <p:sp>
          <p:nvSpPr>
            <p:cNvPr id="17" name="椭圆 16"/>
            <p:cNvSpPr/>
            <p:nvPr/>
          </p:nvSpPr>
          <p:spPr>
            <a:xfrm rot="10800000" flipV="1">
              <a:off x="844077" y="3329254"/>
              <a:ext cx="9537925" cy="998833"/>
            </a:xfrm>
            <a:prstGeom prst="ellipse">
              <a:avLst/>
            </a:prstGeom>
            <a:grpFill/>
            <a:ln>
              <a:noFill/>
            </a:ln>
            <a:effectLst>
              <a:outerShdw blurRad="342900" sx="111000" sy="111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矩形 17"/>
            <p:cNvSpPr/>
            <p:nvPr/>
          </p:nvSpPr>
          <p:spPr>
            <a:xfrm rot="10800000" flipV="1">
              <a:off x="-414868" y="3329255"/>
              <a:ext cx="12381971" cy="998833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31" name="组合 30"/>
          <p:cNvGrpSpPr/>
          <p:nvPr/>
        </p:nvGrpSpPr>
        <p:grpSpPr>
          <a:xfrm rot="5400000">
            <a:off x="2445241" y="3016949"/>
            <a:ext cx="5255397" cy="1647068"/>
            <a:chOff x="-414868" y="3329254"/>
            <a:chExt cx="12381971" cy="998834"/>
          </a:xfrm>
          <a:solidFill>
            <a:schemeClr val="bg1">
              <a:lumMod val="85000"/>
            </a:schemeClr>
          </a:solidFill>
        </p:grpSpPr>
        <p:sp>
          <p:nvSpPr>
            <p:cNvPr id="32" name="椭圆 31"/>
            <p:cNvSpPr/>
            <p:nvPr/>
          </p:nvSpPr>
          <p:spPr>
            <a:xfrm rot="10800000" flipV="1">
              <a:off x="844077" y="3329254"/>
              <a:ext cx="9537925" cy="998833"/>
            </a:xfrm>
            <a:prstGeom prst="ellipse">
              <a:avLst/>
            </a:prstGeom>
            <a:grpFill/>
            <a:ln>
              <a:noFill/>
            </a:ln>
            <a:effectLst>
              <a:outerShdw blurRad="342900" sx="111000" sy="111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矩形 32"/>
            <p:cNvSpPr/>
            <p:nvPr/>
          </p:nvSpPr>
          <p:spPr>
            <a:xfrm rot="10800000" flipV="1">
              <a:off x="-414868" y="3329255"/>
              <a:ext cx="12381971" cy="998833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34" name="组合 33"/>
          <p:cNvGrpSpPr/>
          <p:nvPr/>
        </p:nvGrpSpPr>
        <p:grpSpPr>
          <a:xfrm rot="5400000">
            <a:off x="6394610" y="3016948"/>
            <a:ext cx="5255396" cy="1647068"/>
            <a:chOff x="-414868" y="3329254"/>
            <a:chExt cx="12381971" cy="998834"/>
          </a:xfrm>
          <a:solidFill>
            <a:schemeClr val="bg1">
              <a:lumMod val="85000"/>
            </a:schemeClr>
          </a:solidFill>
        </p:grpSpPr>
        <p:sp>
          <p:nvSpPr>
            <p:cNvPr id="35" name="椭圆 34"/>
            <p:cNvSpPr/>
            <p:nvPr/>
          </p:nvSpPr>
          <p:spPr>
            <a:xfrm rot="10800000" flipV="1">
              <a:off x="844077" y="3329254"/>
              <a:ext cx="9537925" cy="998833"/>
            </a:xfrm>
            <a:prstGeom prst="ellipse">
              <a:avLst/>
            </a:prstGeom>
            <a:grpFill/>
            <a:ln>
              <a:noFill/>
            </a:ln>
            <a:effectLst>
              <a:outerShdw blurRad="342900" sx="111000" sy="111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矩形 35"/>
            <p:cNvSpPr/>
            <p:nvPr/>
          </p:nvSpPr>
          <p:spPr>
            <a:xfrm rot="10800000" flipV="1">
              <a:off x="-414868" y="3329255"/>
              <a:ext cx="12381971" cy="998833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37" name="组合 36"/>
          <p:cNvGrpSpPr/>
          <p:nvPr/>
        </p:nvGrpSpPr>
        <p:grpSpPr>
          <a:xfrm rot="5400000">
            <a:off x="8369293" y="3016948"/>
            <a:ext cx="5255395" cy="1647068"/>
            <a:chOff x="-414868" y="3329254"/>
            <a:chExt cx="12381971" cy="998834"/>
          </a:xfrm>
          <a:solidFill>
            <a:schemeClr val="bg1">
              <a:lumMod val="85000"/>
            </a:schemeClr>
          </a:solidFill>
        </p:grpSpPr>
        <p:sp>
          <p:nvSpPr>
            <p:cNvPr id="38" name="椭圆 37"/>
            <p:cNvSpPr/>
            <p:nvPr/>
          </p:nvSpPr>
          <p:spPr>
            <a:xfrm rot="10800000" flipV="1">
              <a:off x="844077" y="3329254"/>
              <a:ext cx="9537925" cy="998833"/>
            </a:xfrm>
            <a:prstGeom prst="ellipse">
              <a:avLst/>
            </a:prstGeom>
            <a:grpFill/>
            <a:ln>
              <a:noFill/>
            </a:ln>
            <a:effectLst>
              <a:outerShdw blurRad="342900" sx="111000" sy="111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矩形 38"/>
            <p:cNvSpPr/>
            <p:nvPr/>
          </p:nvSpPr>
          <p:spPr>
            <a:xfrm rot="10800000" flipV="1">
              <a:off x="-414868" y="3329255"/>
              <a:ext cx="12381971" cy="998833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40" name="组合 39"/>
          <p:cNvGrpSpPr/>
          <p:nvPr/>
        </p:nvGrpSpPr>
        <p:grpSpPr>
          <a:xfrm rot="5400000">
            <a:off x="4419926" y="3016948"/>
            <a:ext cx="5255395" cy="1647068"/>
            <a:chOff x="-414868" y="3329254"/>
            <a:chExt cx="12381971" cy="998834"/>
          </a:xfrm>
          <a:solidFill>
            <a:schemeClr val="bg1">
              <a:lumMod val="85000"/>
            </a:schemeClr>
          </a:solidFill>
        </p:grpSpPr>
        <p:sp>
          <p:nvSpPr>
            <p:cNvPr id="41" name="椭圆 40"/>
            <p:cNvSpPr/>
            <p:nvPr/>
          </p:nvSpPr>
          <p:spPr>
            <a:xfrm rot="10800000" flipV="1">
              <a:off x="844077" y="3329254"/>
              <a:ext cx="9537925" cy="998833"/>
            </a:xfrm>
            <a:prstGeom prst="ellipse">
              <a:avLst/>
            </a:prstGeom>
            <a:grpFill/>
            <a:ln>
              <a:noFill/>
            </a:ln>
            <a:effectLst>
              <a:outerShdw blurRad="342900" sx="111000" sy="111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41"/>
            <p:cNvSpPr/>
            <p:nvPr/>
          </p:nvSpPr>
          <p:spPr>
            <a:xfrm rot="10800000" flipV="1">
              <a:off x="-414868" y="3329255"/>
              <a:ext cx="12381971" cy="998833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4842933" y="1016000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25" name="文本框 24"/>
          <p:cNvSpPr txBox="1"/>
          <p:nvPr/>
        </p:nvSpPr>
        <p:spPr>
          <a:xfrm>
            <a:off x="300035" y="3654399"/>
            <a:ext cx="162095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选题背景</a:t>
            </a:r>
            <a:endParaRPr lang="en-US" altLang="zh-CN" sz="2800" b="1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zh-CN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和意义</a:t>
            </a:r>
            <a:endParaRPr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5133759" y="639134"/>
            <a:ext cx="187743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目录</a:t>
            </a:r>
            <a:endParaRPr lang="zh-CN" altLang="en-US" sz="6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326148" y="2732971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第一部分</a:t>
            </a:r>
            <a:endParaRPr lang="zh-CN" alt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2318899" y="2732971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第二部分</a:t>
            </a:r>
            <a:endParaRPr lang="zh-CN" alt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4269454" y="2732971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第三部分</a:t>
            </a:r>
            <a:endParaRPr lang="zh-CN" alt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6237143" y="2732971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第四部分</a:t>
            </a:r>
            <a:endParaRPr lang="zh-CN" alt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8219943" y="2732971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第五部分</a:t>
            </a:r>
            <a:endParaRPr lang="zh-CN" alt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10186510" y="2732971"/>
            <a:ext cx="16145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第六部分</a:t>
            </a:r>
            <a:endParaRPr lang="zh-CN" alt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2287776" y="3869842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论文结构</a:t>
            </a:r>
          </a:p>
        </p:txBody>
      </p:sp>
      <p:sp>
        <p:nvSpPr>
          <p:cNvPr id="51" name="文本框 50"/>
          <p:cNvSpPr txBox="1"/>
          <p:nvPr/>
        </p:nvSpPr>
        <p:spPr>
          <a:xfrm>
            <a:off x="4274125" y="3869842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研究方法</a:t>
            </a:r>
          </a:p>
        </p:txBody>
      </p:sp>
      <p:sp>
        <p:nvSpPr>
          <p:cNvPr id="52" name="文本框 51"/>
          <p:cNvSpPr txBox="1"/>
          <p:nvPr/>
        </p:nvSpPr>
        <p:spPr>
          <a:xfrm>
            <a:off x="6254412" y="3869842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分析讨论</a:t>
            </a:r>
          </a:p>
        </p:txBody>
      </p:sp>
      <p:sp>
        <p:nvSpPr>
          <p:cNvPr id="53" name="文本框 52"/>
          <p:cNvSpPr txBox="1"/>
          <p:nvPr/>
        </p:nvSpPr>
        <p:spPr>
          <a:xfrm>
            <a:off x="8224885" y="3869842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主要结论</a:t>
            </a:r>
          </a:p>
        </p:txBody>
      </p:sp>
      <p:sp>
        <p:nvSpPr>
          <p:cNvPr id="54" name="文本框 53"/>
          <p:cNvSpPr txBox="1"/>
          <p:nvPr/>
        </p:nvSpPr>
        <p:spPr>
          <a:xfrm>
            <a:off x="10186510" y="3869842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参考文献</a:t>
            </a:r>
          </a:p>
        </p:txBody>
      </p:sp>
      <p:cxnSp>
        <p:nvCxnSpPr>
          <p:cNvPr id="56" name="直接连接符 55"/>
          <p:cNvCxnSpPr/>
          <p:nvPr/>
        </p:nvCxnSpPr>
        <p:spPr>
          <a:xfrm>
            <a:off x="404261" y="3465513"/>
            <a:ext cx="1418189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/>
          <p:cNvCxnSpPr/>
          <p:nvPr/>
        </p:nvCxnSpPr>
        <p:spPr>
          <a:xfrm>
            <a:off x="2387600" y="3467100"/>
            <a:ext cx="1418189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58"/>
          <p:cNvCxnSpPr/>
          <p:nvPr/>
        </p:nvCxnSpPr>
        <p:spPr>
          <a:xfrm>
            <a:off x="4368800" y="3467100"/>
            <a:ext cx="1418189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/>
          <p:cNvCxnSpPr/>
          <p:nvPr/>
        </p:nvCxnSpPr>
        <p:spPr>
          <a:xfrm>
            <a:off x="6350000" y="3467100"/>
            <a:ext cx="1418189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连接符 60"/>
          <p:cNvCxnSpPr/>
          <p:nvPr/>
        </p:nvCxnSpPr>
        <p:spPr>
          <a:xfrm>
            <a:off x="8331200" y="3467100"/>
            <a:ext cx="1418189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连接符 62"/>
          <p:cNvCxnSpPr/>
          <p:nvPr/>
        </p:nvCxnSpPr>
        <p:spPr>
          <a:xfrm>
            <a:off x="10284687" y="3467100"/>
            <a:ext cx="1418189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图片 63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2630" y="6565264"/>
            <a:ext cx="1367895" cy="182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951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5698182" y="6460182"/>
            <a:ext cx="795635" cy="795635"/>
            <a:chOff x="5641559" y="8807588"/>
            <a:chExt cx="1430611" cy="1430611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6" name="椭圆 5"/>
            <p:cNvSpPr/>
            <p:nvPr/>
          </p:nvSpPr>
          <p:spPr>
            <a:xfrm>
              <a:off x="5641559" y="8807588"/>
              <a:ext cx="1430611" cy="1430611"/>
            </a:xfrm>
            <a:prstGeom prst="ellipse">
              <a:avLst/>
            </a:prstGeom>
            <a:solidFill>
              <a:srgbClr val="F7C4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" name="燕尾形 6"/>
            <p:cNvSpPr/>
            <p:nvPr/>
          </p:nvSpPr>
          <p:spPr>
            <a:xfrm rot="5400000">
              <a:off x="6158444" y="9076922"/>
              <a:ext cx="396837" cy="891949"/>
            </a:xfrm>
            <a:prstGeom prst="chevron">
              <a:avLst>
                <a:gd name="adj" fmla="val 41459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5698182" y="-397818"/>
            <a:ext cx="795635" cy="795635"/>
            <a:chOff x="5641559" y="8807588"/>
            <a:chExt cx="1430611" cy="1430611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9" name="椭圆 8"/>
            <p:cNvSpPr/>
            <p:nvPr/>
          </p:nvSpPr>
          <p:spPr>
            <a:xfrm>
              <a:off x="5641559" y="8807588"/>
              <a:ext cx="1430611" cy="1430611"/>
            </a:xfrm>
            <a:prstGeom prst="ellipse">
              <a:avLst/>
            </a:prstGeom>
            <a:solidFill>
              <a:srgbClr val="F7C4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0" name="燕尾形 9"/>
            <p:cNvSpPr/>
            <p:nvPr/>
          </p:nvSpPr>
          <p:spPr>
            <a:xfrm rot="5400000">
              <a:off x="6158444" y="9076922"/>
              <a:ext cx="396837" cy="891949"/>
            </a:xfrm>
            <a:prstGeom prst="chevron">
              <a:avLst>
                <a:gd name="adj" fmla="val 41459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12" name="直接箭头连接符 11"/>
          <p:cNvCxnSpPr/>
          <p:nvPr/>
        </p:nvCxnSpPr>
        <p:spPr>
          <a:xfrm>
            <a:off x="0" y="203485"/>
            <a:ext cx="5577142" cy="0"/>
          </a:xfrm>
          <a:prstGeom prst="straightConnector1">
            <a:avLst/>
          </a:prstGeom>
          <a:ln w="15875" cmpd="thickThin">
            <a:solidFill>
              <a:schemeClr val="tx1">
                <a:lumMod val="75000"/>
                <a:lumOff val="25000"/>
              </a:schemeClr>
            </a:solidFill>
            <a:headEnd type="none" w="lg" len="lg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/>
          <p:nvPr/>
        </p:nvCxnSpPr>
        <p:spPr>
          <a:xfrm flipH="1">
            <a:off x="6614858" y="203485"/>
            <a:ext cx="5577142" cy="0"/>
          </a:xfrm>
          <a:prstGeom prst="straightConnector1">
            <a:avLst/>
          </a:prstGeom>
          <a:ln w="15875" cmpd="thickThin">
            <a:solidFill>
              <a:schemeClr val="tx1">
                <a:lumMod val="75000"/>
                <a:lumOff val="25000"/>
              </a:schemeClr>
            </a:solidFill>
            <a:headEnd type="none" w="lg" len="lg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图片 15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2630" y="6565264"/>
            <a:ext cx="1367895" cy="182386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5033433" y="490954"/>
            <a:ext cx="21251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5.</a:t>
            </a:r>
            <a:r>
              <a:rPr lang="zh-CN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主要结论</a:t>
            </a:r>
            <a:endParaRPr lang="zh-CN" alt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300038" y="5080770"/>
            <a:ext cx="11520487" cy="629478"/>
            <a:chOff x="300038" y="1526814"/>
            <a:chExt cx="11520487" cy="629478"/>
          </a:xfrm>
        </p:grpSpPr>
        <p:sp>
          <p:nvSpPr>
            <p:cNvPr id="13" name="圆角矩形 12"/>
            <p:cNvSpPr/>
            <p:nvPr/>
          </p:nvSpPr>
          <p:spPr>
            <a:xfrm>
              <a:off x="300038" y="1526814"/>
              <a:ext cx="11520487" cy="629478"/>
            </a:xfrm>
            <a:prstGeom prst="roundRect">
              <a:avLst>
                <a:gd name="adj" fmla="val 29072"/>
              </a:avLst>
            </a:prstGeom>
            <a:gradFill flip="none" rotWithShape="1">
              <a:gsLst>
                <a:gs pos="100000">
                  <a:schemeClr val="bg1">
                    <a:lumMod val="85000"/>
                  </a:schemeClr>
                </a:gs>
                <a:gs pos="3000">
                  <a:schemeClr val="bg1">
                    <a:lumMod val="75000"/>
                  </a:schemeClr>
                </a:gs>
              </a:gsLst>
              <a:lin ang="5400000" scaled="1"/>
              <a:tileRect/>
            </a:gradFill>
            <a:ln>
              <a:solidFill>
                <a:schemeClr val="bg1">
                  <a:lumMod val="95000"/>
                </a:schemeClr>
              </a:solidFill>
            </a:ln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grpSp>
          <p:nvGrpSpPr>
            <p:cNvPr id="15" name="组合 14"/>
            <p:cNvGrpSpPr/>
            <p:nvPr/>
          </p:nvGrpSpPr>
          <p:grpSpPr>
            <a:xfrm>
              <a:off x="4783883" y="1711612"/>
              <a:ext cx="4736" cy="259882"/>
              <a:chOff x="4605543" y="462013"/>
              <a:chExt cx="4758" cy="259882"/>
            </a:xfrm>
          </p:grpSpPr>
          <p:cxnSp>
            <p:nvCxnSpPr>
              <p:cNvPr id="18" name="直接连接符 17"/>
              <p:cNvCxnSpPr/>
              <p:nvPr/>
            </p:nvCxnSpPr>
            <p:spPr>
              <a:xfrm>
                <a:off x="4610301" y="462013"/>
                <a:ext cx="0" cy="259882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直接连接符 18"/>
              <p:cNvCxnSpPr/>
              <p:nvPr/>
            </p:nvCxnSpPr>
            <p:spPr>
              <a:xfrm>
                <a:off x="4605543" y="462013"/>
                <a:ext cx="0" cy="259882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" name="组合 19"/>
            <p:cNvGrpSpPr/>
            <p:nvPr/>
          </p:nvGrpSpPr>
          <p:grpSpPr>
            <a:xfrm>
              <a:off x="7255689" y="1711612"/>
              <a:ext cx="4736" cy="259882"/>
              <a:chOff x="4605543" y="462013"/>
              <a:chExt cx="4758" cy="259882"/>
            </a:xfrm>
          </p:grpSpPr>
          <p:cxnSp>
            <p:nvCxnSpPr>
              <p:cNvPr id="21" name="直接连接符 20"/>
              <p:cNvCxnSpPr/>
              <p:nvPr/>
            </p:nvCxnSpPr>
            <p:spPr>
              <a:xfrm>
                <a:off x="4610301" y="462013"/>
                <a:ext cx="0" cy="259882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接连接符 21"/>
              <p:cNvCxnSpPr/>
              <p:nvPr/>
            </p:nvCxnSpPr>
            <p:spPr>
              <a:xfrm>
                <a:off x="4605543" y="462013"/>
                <a:ext cx="0" cy="259882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" name="组合 22"/>
            <p:cNvGrpSpPr/>
            <p:nvPr/>
          </p:nvGrpSpPr>
          <p:grpSpPr>
            <a:xfrm>
              <a:off x="9550065" y="1711612"/>
              <a:ext cx="4736" cy="259882"/>
              <a:chOff x="4605543" y="462013"/>
              <a:chExt cx="4758" cy="259882"/>
            </a:xfrm>
          </p:grpSpPr>
          <p:cxnSp>
            <p:nvCxnSpPr>
              <p:cNvPr id="24" name="直接连接符 23"/>
              <p:cNvCxnSpPr/>
              <p:nvPr/>
            </p:nvCxnSpPr>
            <p:spPr>
              <a:xfrm>
                <a:off x="4610301" y="462013"/>
                <a:ext cx="0" cy="259882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接连接符 24"/>
              <p:cNvCxnSpPr/>
              <p:nvPr/>
            </p:nvCxnSpPr>
            <p:spPr>
              <a:xfrm>
                <a:off x="4605543" y="462013"/>
                <a:ext cx="0" cy="259882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组合 25"/>
            <p:cNvGrpSpPr/>
            <p:nvPr/>
          </p:nvGrpSpPr>
          <p:grpSpPr>
            <a:xfrm>
              <a:off x="2412751" y="1711612"/>
              <a:ext cx="4736" cy="259882"/>
              <a:chOff x="4605543" y="462013"/>
              <a:chExt cx="4758" cy="259882"/>
            </a:xfrm>
          </p:grpSpPr>
          <p:cxnSp>
            <p:nvCxnSpPr>
              <p:cNvPr id="27" name="直接连接符 26"/>
              <p:cNvCxnSpPr/>
              <p:nvPr/>
            </p:nvCxnSpPr>
            <p:spPr>
              <a:xfrm>
                <a:off x="4610301" y="462013"/>
                <a:ext cx="0" cy="259882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接连接符 27"/>
              <p:cNvCxnSpPr/>
              <p:nvPr/>
            </p:nvCxnSpPr>
            <p:spPr>
              <a:xfrm>
                <a:off x="4605543" y="462013"/>
                <a:ext cx="0" cy="259882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9" name="圆角矩形 28"/>
          <p:cNvSpPr/>
          <p:nvPr/>
        </p:nvSpPr>
        <p:spPr>
          <a:xfrm>
            <a:off x="2401129" y="5095635"/>
            <a:ext cx="2378019" cy="614613"/>
          </a:xfrm>
          <a:prstGeom prst="roundRect">
            <a:avLst>
              <a:gd name="adj" fmla="val 24116"/>
            </a:avLst>
          </a:prstGeom>
          <a:solidFill>
            <a:srgbClr val="595959"/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867476" y="5210843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结论一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3233872" y="5210843"/>
            <a:ext cx="878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>
                <a:solidFill>
                  <a:srgbClr val="F7C477"/>
                </a:solidFill>
              </a:rPr>
              <a:t>结论二</a:t>
            </a:r>
            <a:endParaRPr lang="zh-CN" altLang="en-US" b="1" dirty="0">
              <a:solidFill>
                <a:srgbClr val="F7C477"/>
              </a:solidFill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5600268" y="5210843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结论三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7966664" y="5210843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结论四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10333060" y="5210843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结论五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4" name="任意多边形 33"/>
          <p:cNvSpPr/>
          <p:nvPr/>
        </p:nvSpPr>
        <p:spPr>
          <a:xfrm>
            <a:off x="2341690" y="1549308"/>
            <a:ext cx="8004676" cy="3416254"/>
          </a:xfrm>
          <a:custGeom>
            <a:avLst/>
            <a:gdLst>
              <a:gd name="connsiteX0" fmla="*/ 395045 w 5208554"/>
              <a:gd name="connsiteY0" fmla="*/ 0 h 2697480"/>
              <a:gd name="connsiteX1" fmla="*/ 4813509 w 5208554"/>
              <a:gd name="connsiteY1" fmla="*/ 0 h 2697480"/>
              <a:gd name="connsiteX2" fmla="*/ 5208554 w 5208554"/>
              <a:gd name="connsiteY2" fmla="*/ 395045 h 2697480"/>
              <a:gd name="connsiteX3" fmla="*/ 5208554 w 5208554"/>
              <a:gd name="connsiteY3" fmla="*/ 1975176 h 2697480"/>
              <a:gd name="connsiteX4" fmla="*/ 4813509 w 5208554"/>
              <a:gd name="connsiteY4" fmla="*/ 2370221 h 2697480"/>
              <a:gd name="connsiteX5" fmla="*/ 1061605 w 5208554"/>
              <a:gd name="connsiteY5" fmla="*/ 2370221 h 2697480"/>
              <a:gd name="connsiteX6" fmla="*/ 871794 w 5208554"/>
              <a:gd name="connsiteY6" fmla="*/ 2697480 h 2697480"/>
              <a:gd name="connsiteX7" fmla="*/ 681984 w 5208554"/>
              <a:gd name="connsiteY7" fmla="*/ 2370221 h 2697480"/>
              <a:gd name="connsiteX8" fmla="*/ 395045 w 5208554"/>
              <a:gd name="connsiteY8" fmla="*/ 2370221 h 2697480"/>
              <a:gd name="connsiteX9" fmla="*/ 0 w 5208554"/>
              <a:gd name="connsiteY9" fmla="*/ 1975176 h 2697480"/>
              <a:gd name="connsiteX10" fmla="*/ 0 w 5208554"/>
              <a:gd name="connsiteY10" fmla="*/ 395045 h 2697480"/>
              <a:gd name="connsiteX11" fmla="*/ 395045 w 5208554"/>
              <a:gd name="connsiteY11" fmla="*/ 0 h 2697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208554" h="2697480">
                <a:moveTo>
                  <a:pt x="395045" y="0"/>
                </a:moveTo>
                <a:lnTo>
                  <a:pt x="4813509" y="0"/>
                </a:lnTo>
                <a:cubicBezTo>
                  <a:pt x="5031686" y="0"/>
                  <a:pt x="5208554" y="176868"/>
                  <a:pt x="5208554" y="395045"/>
                </a:cubicBezTo>
                <a:lnTo>
                  <a:pt x="5208554" y="1975176"/>
                </a:lnTo>
                <a:cubicBezTo>
                  <a:pt x="5208554" y="2193353"/>
                  <a:pt x="5031686" y="2370221"/>
                  <a:pt x="4813509" y="2370221"/>
                </a:cubicBezTo>
                <a:lnTo>
                  <a:pt x="1061605" y="2370221"/>
                </a:lnTo>
                <a:lnTo>
                  <a:pt x="871794" y="2697480"/>
                </a:lnTo>
                <a:lnTo>
                  <a:pt x="681984" y="2370221"/>
                </a:lnTo>
                <a:lnTo>
                  <a:pt x="395045" y="2370221"/>
                </a:lnTo>
                <a:cubicBezTo>
                  <a:pt x="176868" y="2370221"/>
                  <a:pt x="0" y="2193353"/>
                  <a:pt x="0" y="1975176"/>
                </a:cubicBezTo>
                <a:lnTo>
                  <a:pt x="0" y="395045"/>
                </a:lnTo>
                <a:cubicBezTo>
                  <a:pt x="0" y="176868"/>
                  <a:pt x="176868" y="0"/>
                  <a:pt x="395045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1">
                  <a:lumMod val="85000"/>
                </a:schemeClr>
              </a:gs>
              <a:gs pos="0">
                <a:schemeClr val="bg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  <a:effectLst>
            <a:innerShdw blurRad="114300" dist="50800" dir="16200000">
              <a:prstClr val="black">
                <a:alpha val="3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 34"/>
          <p:cNvSpPr/>
          <p:nvPr/>
        </p:nvSpPr>
        <p:spPr>
          <a:xfrm>
            <a:off x="3233872" y="1864589"/>
            <a:ext cx="543985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点击此处添加标题</a:t>
            </a:r>
          </a:p>
        </p:txBody>
      </p:sp>
      <p:sp>
        <p:nvSpPr>
          <p:cNvPr id="36" name="矩形 35"/>
          <p:cNvSpPr/>
          <p:nvPr/>
        </p:nvSpPr>
        <p:spPr>
          <a:xfrm>
            <a:off x="2605352" y="2521031"/>
            <a:ext cx="7618148" cy="20255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8-14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号字，</a:t>
            </a:r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1.3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倍字间距。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。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8-14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号字，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1.3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倍字间距。标题数字等都可以通过点击和重新输入进行更改，顶部“开始”面板中可以对字体、字号、颜色、行距等进行修改。</a:t>
            </a:r>
            <a:endParaRPr lang="zh-CN" altLang="en-US" sz="1400" dirty="0"/>
          </a:p>
          <a:p>
            <a:pPr>
              <a:lnSpc>
                <a:spcPct val="130000"/>
              </a:lnSpc>
            </a:pPr>
            <a:endParaRPr lang="zh-CN" altLang="en-US" sz="1400" dirty="0"/>
          </a:p>
        </p:txBody>
      </p:sp>
      <p:cxnSp>
        <p:nvCxnSpPr>
          <p:cNvPr id="37" name="直接连接符 36"/>
          <p:cNvCxnSpPr/>
          <p:nvPr/>
        </p:nvCxnSpPr>
        <p:spPr>
          <a:xfrm>
            <a:off x="2711450" y="2474764"/>
            <a:ext cx="727075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等腰三角形 38"/>
          <p:cNvSpPr/>
          <p:nvPr/>
        </p:nvSpPr>
        <p:spPr>
          <a:xfrm flipV="1">
            <a:off x="2796225" y="1968335"/>
            <a:ext cx="437647" cy="377282"/>
          </a:xfrm>
          <a:prstGeom prst="triangle">
            <a:avLst/>
          </a:prstGeom>
          <a:solidFill>
            <a:srgbClr val="F7C4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0237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5698182" y="6460182"/>
            <a:ext cx="795635" cy="795635"/>
            <a:chOff x="5641559" y="8807588"/>
            <a:chExt cx="1430611" cy="1430611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6" name="椭圆 5"/>
            <p:cNvSpPr/>
            <p:nvPr/>
          </p:nvSpPr>
          <p:spPr>
            <a:xfrm>
              <a:off x="5641559" y="8807588"/>
              <a:ext cx="1430611" cy="1430611"/>
            </a:xfrm>
            <a:prstGeom prst="ellipse">
              <a:avLst/>
            </a:prstGeom>
            <a:solidFill>
              <a:srgbClr val="F7C4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" name="燕尾形 6"/>
            <p:cNvSpPr/>
            <p:nvPr/>
          </p:nvSpPr>
          <p:spPr>
            <a:xfrm rot="5400000">
              <a:off x="6158444" y="9076922"/>
              <a:ext cx="396837" cy="891949"/>
            </a:xfrm>
            <a:prstGeom prst="chevron">
              <a:avLst>
                <a:gd name="adj" fmla="val 41459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5698182" y="-397818"/>
            <a:ext cx="795635" cy="795635"/>
            <a:chOff x="5641559" y="8807588"/>
            <a:chExt cx="1430611" cy="1430611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9" name="椭圆 8"/>
            <p:cNvSpPr/>
            <p:nvPr/>
          </p:nvSpPr>
          <p:spPr>
            <a:xfrm>
              <a:off x="5641559" y="8807588"/>
              <a:ext cx="1430611" cy="1430611"/>
            </a:xfrm>
            <a:prstGeom prst="ellipse">
              <a:avLst/>
            </a:prstGeom>
            <a:solidFill>
              <a:srgbClr val="F7C4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0" name="燕尾形 9"/>
            <p:cNvSpPr/>
            <p:nvPr/>
          </p:nvSpPr>
          <p:spPr>
            <a:xfrm rot="5400000">
              <a:off x="6158444" y="9076922"/>
              <a:ext cx="396837" cy="891949"/>
            </a:xfrm>
            <a:prstGeom prst="chevron">
              <a:avLst>
                <a:gd name="adj" fmla="val 41459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12" name="直接箭头连接符 11"/>
          <p:cNvCxnSpPr/>
          <p:nvPr/>
        </p:nvCxnSpPr>
        <p:spPr>
          <a:xfrm>
            <a:off x="0" y="203485"/>
            <a:ext cx="5577142" cy="0"/>
          </a:xfrm>
          <a:prstGeom prst="straightConnector1">
            <a:avLst/>
          </a:prstGeom>
          <a:ln w="15875" cmpd="thickThin">
            <a:solidFill>
              <a:schemeClr val="tx1">
                <a:lumMod val="75000"/>
                <a:lumOff val="25000"/>
              </a:schemeClr>
            </a:solidFill>
            <a:headEnd type="none" w="lg" len="lg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/>
          <p:nvPr/>
        </p:nvCxnSpPr>
        <p:spPr>
          <a:xfrm flipH="1">
            <a:off x="6614858" y="203485"/>
            <a:ext cx="5577142" cy="0"/>
          </a:xfrm>
          <a:prstGeom prst="straightConnector1">
            <a:avLst/>
          </a:prstGeom>
          <a:ln w="15875" cmpd="thickThin">
            <a:solidFill>
              <a:schemeClr val="tx1">
                <a:lumMod val="75000"/>
                <a:lumOff val="25000"/>
              </a:schemeClr>
            </a:solidFill>
            <a:headEnd type="none" w="lg" len="lg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图片 15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2630" y="6565264"/>
            <a:ext cx="1367895" cy="182386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5033433" y="490954"/>
            <a:ext cx="21251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5.</a:t>
            </a:r>
            <a:r>
              <a:rPr lang="zh-CN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主要结论</a:t>
            </a:r>
            <a:endParaRPr lang="zh-CN" alt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308806" y="3090062"/>
            <a:ext cx="11511720" cy="677876"/>
          </a:xfrm>
          <a:prstGeom prst="roundRect">
            <a:avLst/>
          </a:prstGeom>
          <a:gradFill>
            <a:gsLst>
              <a:gs pos="100000">
                <a:schemeClr val="bg1">
                  <a:lumMod val="75000"/>
                </a:schemeClr>
              </a:gs>
              <a:gs pos="42000">
                <a:srgbClr val="E5E5E5">
                  <a:alpha val="87000"/>
                </a:srgbClr>
              </a:gs>
              <a:gs pos="57000">
                <a:schemeClr val="bg1">
                  <a:lumMod val="95000"/>
                  <a:alpha val="60000"/>
                </a:schemeClr>
              </a:gs>
              <a:gs pos="0">
                <a:schemeClr val="bg1">
                  <a:lumMod val="75000"/>
                  <a:alpha val="86000"/>
                </a:schemeClr>
              </a:gs>
            </a:gsLst>
            <a:lin ang="5400000" scaled="1"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5" name="组合 14"/>
          <p:cNvGrpSpPr/>
          <p:nvPr/>
        </p:nvGrpSpPr>
        <p:grpSpPr>
          <a:xfrm>
            <a:off x="2388625" y="3097506"/>
            <a:ext cx="276465" cy="670432"/>
            <a:chOff x="6191215" y="1193662"/>
            <a:chExt cx="276465" cy="670432"/>
          </a:xfrm>
        </p:grpSpPr>
        <p:sp>
          <p:nvSpPr>
            <p:cNvPr id="18" name="燕尾形 17"/>
            <p:cNvSpPr/>
            <p:nvPr/>
          </p:nvSpPr>
          <p:spPr>
            <a:xfrm>
              <a:off x="6191215" y="1193662"/>
              <a:ext cx="269823" cy="670432"/>
            </a:xfrm>
            <a:prstGeom prst="chevron">
              <a:avLst>
                <a:gd name="adj" fmla="val 100000"/>
              </a:avLst>
            </a:prstGeom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9" name="燕尾形 18"/>
            <p:cNvSpPr/>
            <p:nvPr/>
          </p:nvSpPr>
          <p:spPr>
            <a:xfrm>
              <a:off x="6197857" y="1193662"/>
              <a:ext cx="269823" cy="670432"/>
            </a:xfrm>
            <a:prstGeom prst="chevron">
              <a:avLst>
                <a:gd name="adj" fmla="val 100000"/>
              </a:avLst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9643606" y="3097506"/>
            <a:ext cx="276465" cy="670432"/>
            <a:chOff x="6191215" y="1193662"/>
            <a:chExt cx="276465" cy="670432"/>
          </a:xfrm>
        </p:grpSpPr>
        <p:sp>
          <p:nvSpPr>
            <p:cNvPr id="21" name="燕尾形 20"/>
            <p:cNvSpPr/>
            <p:nvPr/>
          </p:nvSpPr>
          <p:spPr>
            <a:xfrm>
              <a:off x="6191215" y="1193662"/>
              <a:ext cx="269823" cy="670432"/>
            </a:xfrm>
            <a:prstGeom prst="chevron">
              <a:avLst>
                <a:gd name="adj" fmla="val 100000"/>
              </a:avLst>
            </a:prstGeom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2" name="燕尾形 21"/>
            <p:cNvSpPr/>
            <p:nvPr/>
          </p:nvSpPr>
          <p:spPr>
            <a:xfrm>
              <a:off x="6197857" y="1193662"/>
              <a:ext cx="269823" cy="670432"/>
            </a:xfrm>
            <a:prstGeom prst="chevron">
              <a:avLst>
                <a:gd name="adj" fmla="val 100000"/>
              </a:avLst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7225279" y="3090062"/>
            <a:ext cx="276465" cy="670432"/>
            <a:chOff x="6191215" y="1193662"/>
            <a:chExt cx="276465" cy="670432"/>
          </a:xfrm>
        </p:grpSpPr>
        <p:sp>
          <p:nvSpPr>
            <p:cNvPr id="24" name="燕尾形 23"/>
            <p:cNvSpPr/>
            <p:nvPr/>
          </p:nvSpPr>
          <p:spPr>
            <a:xfrm>
              <a:off x="6191215" y="1193662"/>
              <a:ext cx="269823" cy="670432"/>
            </a:xfrm>
            <a:prstGeom prst="chevron">
              <a:avLst>
                <a:gd name="adj" fmla="val 100000"/>
              </a:avLst>
            </a:prstGeom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5" name="燕尾形 24"/>
            <p:cNvSpPr/>
            <p:nvPr/>
          </p:nvSpPr>
          <p:spPr>
            <a:xfrm>
              <a:off x="6197857" y="1193662"/>
              <a:ext cx="269823" cy="670432"/>
            </a:xfrm>
            <a:prstGeom prst="chevron">
              <a:avLst>
                <a:gd name="adj" fmla="val 100000"/>
              </a:avLst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4806952" y="3097506"/>
            <a:ext cx="276465" cy="670432"/>
            <a:chOff x="6191215" y="1193662"/>
            <a:chExt cx="276465" cy="670432"/>
          </a:xfrm>
        </p:grpSpPr>
        <p:sp>
          <p:nvSpPr>
            <p:cNvPr id="27" name="燕尾形 26"/>
            <p:cNvSpPr/>
            <p:nvPr/>
          </p:nvSpPr>
          <p:spPr>
            <a:xfrm>
              <a:off x="6191215" y="1193662"/>
              <a:ext cx="269823" cy="670432"/>
            </a:xfrm>
            <a:prstGeom prst="chevron">
              <a:avLst>
                <a:gd name="adj" fmla="val 100000"/>
              </a:avLst>
            </a:prstGeom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8" name="燕尾形 27"/>
            <p:cNvSpPr/>
            <p:nvPr/>
          </p:nvSpPr>
          <p:spPr>
            <a:xfrm>
              <a:off x="6197857" y="1193662"/>
              <a:ext cx="269823" cy="670432"/>
            </a:xfrm>
            <a:prstGeom prst="chevron">
              <a:avLst>
                <a:gd name="adj" fmla="val 100000"/>
              </a:avLst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9" name="文本框 28"/>
          <p:cNvSpPr txBox="1"/>
          <p:nvPr/>
        </p:nvSpPr>
        <p:spPr>
          <a:xfrm>
            <a:off x="867476" y="3244334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结论一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3233872" y="3244334"/>
            <a:ext cx="878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结论二</a:t>
            </a:r>
            <a:endParaRPr lang="zh-CN" altLang="en-US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5600268" y="3244334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结论三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7966664" y="3244334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结论四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10333060" y="3244334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结论五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4" name="任意多边形 33"/>
          <p:cNvSpPr/>
          <p:nvPr/>
        </p:nvSpPr>
        <p:spPr>
          <a:xfrm>
            <a:off x="4692649" y="2858597"/>
            <a:ext cx="2692400" cy="127000"/>
          </a:xfrm>
          <a:custGeom>
            <a:avLst/>
            <a:gdLst>
              <a:gd name="connsiteX0" fmla="*/ 0 w 2692400"/>
              <a:gd name="connsiteY0" fmla="*/ 6350 h 127000"/>
              <a:gd name="connsiteX1" fmla="*/ 1854200 w 2692400"/>
              <a:gd name="connsiteY1" fmla="*/ 6350 h 127000"/>
              <a:gd name="connsiteX2" fmla="*/ 1854200 w 2692400"/>
              <a:gd name="connsiteY2" fmla="*/ 127000 h 127000"/>
              <a:gd name="connsiteX3" fmla="*/ 2006600 w 2692400"/>
              <a:gd name="connsiteY3" fmla="*/ 0 h 127000"/>
              <a:gd name="connsiteX4" fmla="*/ 2692400 w 2692400"/>
              <a:gd name="connsiteY4" fmla="*/ 0 h 12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92400" h="127000">
                <a:moveTo>
                  <a:pt x="0" y="6350"/>
                </a:moveTo>
                <a:lnTo>
                  <a:pt x="1854200" y="6350"/>
                </a:lnTo>
                <a:lnTo>
                  <a:pt x="1854200" y="127000"/>
                </a:lnTo>
                <a:lnTo>
                  <a:pt x="2006600" y="0"/>
                </a:lnTo>
                <a:lnTo>
                  <a:pt x="2692400" y="0"/>
                </a:lnTo>
              </a:path>
            </a:pathLst>
          </a:custGeom>
          <a:noFill/>
          <a:ln>
            <a:solidFill>
              <a:srgbClr val="595959"/>
            </a:solidFill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任意多边形 34"/>
          <p:cNvSpPr/>
          <p:nvPr/>
        </p:nvSpPr>
        <p:spPr>
          <a:xfrm>
            <a:off x="9089209" y="2858597"/>
            <a:ext cx="2692400" cy="127000"/>
          </a:xfrm>
          <a:custGeom>
            <a:avLst/>
            <a:gdLst>
              <a:gd name="connsiteX0" fmla="*/ 0 w 2692400"/>
              <a:gd name="connsiteY0" fmla="*/ 6350 h 127000"/>
              <a:gd name="connsiteX1" fmla="*/ 1854200 w 2692400"/>
              <a:gd name="connsiteY1" fmla="*/ 6350 h 127000"/>
              <a:gd name="connsiteX2" fmla="*/ 1854200 w 2692400"/>
              <a:gd name="connsiteY2" fmla="*/ 127000 h 127000"/>
              <a:gd name="connsiteX3" fmla="*/ 2006600 w 2692400"/>
              <a:gd name="connsiteY3" fmla="*/ 0 h 127000"/>
              <a:gd name="connsiteX4" fmla="*/ 2692400 w 2692400"/>
              <a:gd name="connsiteY4" fmla="*/ 0 h 12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92400" h="127000">
                <a:moveTo>
                  <a:pt x="0" y="6350"/>
                </a:moveTo>
                <a:lnTo>
                  <a:pt x="1854200" y="6350"/>
                </a:lnTo>
                <a:lnTo>
                  <a:pt x="1854200" y="127000"/>
                </a:lnTo>
                <a:lnTo>
                  <a:pt x="2006600" y="0"/>
                </a:lnTo>
                <a:lnTo>
                  <a:pt x="2692400" y="0"/>
                </a:lnTo>
              </a:path>
            </a:pathLst>
          </a:custGeom>
          <a:noFill/>
          <a:ln>
            <a:solidFill>
              <a:srgbClr val="595959"/>
            </a:solidFill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任意多边形 35"/>
          <p:cNvSpPr/>
          <p:nvPr/>
        </p:nvSpPr>
        <p:spPr>
          <a:xfrm flipV="1">
            <a:off x="2131860" y="3935748"/>
            <a:ext cx="2692400" cy="127000"/>
          </a:xfrm>
          <a:custGeom>
            <a:avLst/>
            <a:gdLst>
              <a:gd name="connsiteX0" fmla="*/ 0 w 2692400"/>
              <a:gd name="connsiteY0" fmla="*/ 6350 h 127000"/>
              <a:gd name="connsiteX1" fmla="*/ 1854200 w 2692400"/>
              <a:gd name="connsiteY1" fmla="*/ 6350 h 127000"/>
              <a:gd name="connsiteX2" fmla="*/ 1854200 w 2692400"/>
              <a:gd name="connsiteY2" fmla="*/ 127000 h 127000"/>
              <a:gd name="connsiteX3" fmla="*/ 2006600 w 2692400"/>
              <a:gd name="connsiteY3" fmla="*/ 0 h 127000"/>
              <a:gd name="connsiteX4" fmla="*/ 2692400 w 2692400"/>
              <a:gd name="connsiteY4" fmla="*/ 0 h 12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92400" h="127000">
                <a:moveTo>
                  <a:pt x="0" y="6350"/>
                </a:moveTo>
                <a:lnTo>
                  <a:pt x="1854200" y="6350"/>
                </a:lnTo>
                <a:lnTo>
                  <a:pt x="1854200" y="127000"/>
                </a:lnTo>
                <a:lnTo>
                  <a:pt x="2006600" y="0"/>
                </a:lnTo>
                <a:lnTo>
                  <a:pt x="2692400" y="0"/>
                </a:lnTo>
              </a:path>
            </a:pathLst>
          </a:custGeom>
          <a:noFill/>
          <a:ln>
            <a:solidFill>
              <a:srgbClr val="595959"/>
            </a:solidFill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任意多边形 36"/>
          <p:cNvSpPr/>
          <p:nvPr/>
        </p:nvSpPr>
        <p:spPr>
          <a:xfrm flipV="1">
            <a:off x="6760875" y="3935748"/>
            <a:ext cx="2692400" cy="127000"/>
          </a:xfrm>
          <a:custGeom>
            <a:avLst/>
            <a:gdLst>
              <a:gd name="connsiteX0" fmla="*/ 0 w 2692400"/>
              <a:gd name="connsiteY0" fmla="*/ 6350 h 127000"/>
              <a:gd name="connsiteX1" fmla="*/ 1854200 w 2692400"/>
              <a:gd name="connsiteY1" fmla="*/ 6350 h 127000"/>
              <a:gd name="connsiteX2" fmla="*/ 1854200 w 2692400"/>
              <a:gd name="connsiteY2" fmla="*/ 127000 h 127000"/>
              <a:gd name="connsiteX3" fmla="*/ 2006600 w 2692400"/>
              <a:gd name="connsiteY3" fmla="*/ 0 h 127000"/>
              <a:gd name="connsiteX4" fmla="*/ 2692400 w 2692400"/>
              <a:gd name="connsiteY4" fmla="*/ 0 h 12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92400" h="127000">
                <a:moveTo>
                  <a:pt x="0" y="6350"/>
                </a:moveTo>
                <a:lnTo>
                  <a:pt x="1854200" y="6350"/>
                </a:lnTo>
                <a:lnTo>
                  <a:pt x="1854200" y="127000"/>
                </a:lnTo>
                <a:lnTo>
                  <a:pt x="2006600" y="0"/>
                </a:lnTo>
                <a:lnTo>
                  <a:pt x="2692400" y="0"/>
                </a:lnTo>
              </a:path>
            </a:pathLst>
          </a:custGeom>
          <a:noFill/>
          <a:ln>
            <a:solidFill>
              <a:srgbClr val="595959"/>
            </a:solidFill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任意多边形 37"/>
          <p:cNvSpPr/>
          <p:nvPr/>
        </p:nvSpPr>
        <p:spPr>
          <a:xfrm>
            <a:off x="300038" y="2858597"/>
            <a:ext cx="2692400" cy="127000"/>
          </a:xfrm>
          <a:custGeom>
            <a:avLst/>
            <a:gdLst>
              <a:gd name="connsiteX0" fmla="*/ 0 w 2692400"/>
              <a:gd name="connsiteY0" fmla="*/ 6350 h 127000"/>
              <a:gd name="connsiteX1" fmla="*/ 1854200 w 2692400"/>
              <a:gd name="connsiteY1" fmla="*/ 6350 h 127000"/>
              <a:gd name="connsiteX2" fmla="*/ 1854200 w 2692400"/>
              <a:gd name="connsiteY2" fmla="*/ 127000 h 127000"/>
              <a:gd name="connsiteX3" fmla="*/ 2006600 w 2692400"/>
              <a:gd name="connsiteY3" fmla="*/ 0 h 127000"/>
              <a:gd name="connsiteX4" fmla="*/ 2692400 w 2692400"/>
              <a:gd name="connsiteY4" fmla="*/ 0 h 12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92400" h="127000">
                <a:moveTo>
                  <a:pt x="0" y="6350"/>
                </a:moveTo>
                <a:lnTo>
                  <a:pt x="1854200" y="6350"/>
                </a:lnTo>
                <a:lnTo>
                  <a:pt x="1854200" y="127000"/>
                </a:lnTo>
                <a:lnTo>
                  <a:pt x="2006600" y="0"/>
                </a:lnTo>
                <a:lnTo>
                  <a:pt x="2692400" y="0"/>
                </a:lnTo>
              </a:path>
            </a:pathLst>
          </a:custGeom>
          <a:noFill/>
          <a:ln>
            <a:solidFill>
              <a:srgbClr val="595959"/>
            </a:solidFill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/>
        </p:nvSpPr>
        <p:spPr>
          <a:xfrm>
            <a:off x="207202" y="1691246"/>
            <a:ext cx="26468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点击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此处添加标题</a:t>
            </a:r>
          </a:p>
        </p:txBody>
      </p:sp>
      <p:sp>
        <p:nvSpPr>
          <p:cNvPr id="42" name="矩形 41"/>
          <p:cNvSpPr/>
          <p:nvPr/>
        </p:nvSpPr>
        <p:spPr>
          <a:xfrm>
            <a:off x="228897" y="2083314"/>
            <a:ext cx="2848371" cy="7525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标题数字等都可以通过点击和重新输入进行更改，顶部“开始”面板中可以对字体、字号、颜色、行距等进行修改。</a:t>
            </a:r>
            <a:endParaRPr lang="zh-CN" altLang="en-US" sz="1100" dirty="0"/>
          </a:p>
        </p:txBody>
      </p:sp>
      <p:sp>
        <p:nvSpPr>
          <p:cNvPr id="43" name="矩形 42"/>
          <p:cNvSpPr/>
          <p:nvPr/>
        </p:nvSpPr>
        <p:spPr>
          <a:xfrm>
            <a:off x="4591045" y="1691246"/>
            <a:ext cx="26468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点击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此处添加标题</a:t>
            </a:r>
          </a:p>
        </p:txBody>
      </p:sp>
      <p:sp>
        <p:nvSpPr>
          <p:cNvPr id="44" name="矩形 43"/>
          <p:cNvSpPr/>
          <p:nvPr/>
        </p:nvSpPr>
        <p:spPr>
          <a:xfrm>
            <a:off x="4612740" y="2083314"/>
            <a:ext cx="2848371" cy="7525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标题数字等都可以通过点击和重新输入进行更改，顶部“开始”面板中可以对字体、字号、颜色、行距等进行修改。</a:t>
            </a:r>
            <a:endParaRPr lang="zh-CN" altLang="en-US" sz="1100" dirty="0"/>
          </a:p>
        </p:txBody>
      </p:sp>
      <p:sp>
        <p:nvSpPr>
          <p:cNvPr id="45" name="矩形 44"/>
          <p:cNvSpPr/>
          <p:nvPr/>
        </p:nvSpPr>
        <p:spPr>
          <a:xfrm>
            <a:off x="8974888" y="1691246"/>
            <a:ext cx="26468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点击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此处添加标题</a:t>
            </a:r>
          </a:p>
        </p:txBody>
      </p:sp>
      <p:sp>
        <p:nvSpPr>
          <p:cNvPr id="46" name="矩形 45"/>
          <p:cNvSpPr/>
          <p:nvPr/>
        </p:nvSpPr>
        <p:spPr>
          <a:xfrm>
            <a:off x="8996583" y="2083314"/>
            <a:ext cx="2848371" cy="7525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标题数字等都可以通过点击和重新输入进行更改，顶部“开始”面板中可以对字体、字号、颜色、行距等进行修改。</a:t>
            </a:r>
            <a:endParaRPr lang="zh-CN" altLang="en-US" sz="1100" dirty="0"/>
          </a:p>
        </p:txBody>
      </p:sp>
      <p:sp>
        <p:nvSpPr>
          <p:cNvPr id="47" name="矩形 46"/>
          <p:cNvSpPr/>
          <p:nvPr/>
        </p:nvSpPr>
        <p:spPr>
          <a:xfrm>
            <a:off x="2070256" y="4062748"/>
            <a:ext cx="26468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点击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此处添加标题</a:t>
            </a:r>
          </a:p>
        </p:txBody>
      </p:sp>
      <p:sp>
        <p:nvSpPr>
          <p:cNvPr id="48" name="矩形 47"/>
          <p:cNvSpPr/>
          <p:nvPr/>
        </p:nvSpPr>
        <p:spPr>
          <a:xfrm>
            <a:off x="2091951" y="4454816"/>
            <a:ext cx="2848371" cy="7525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标题数字等都可以通过点击和重新输入进行更改，顶部“开始”面板中可以对字体、字号、颜色、行距等进行修改。</a:t>
            </a:r>
            <a:endParaRPr lang="zh-CN" altLang="en-US" sz="1100" dirty="0"/>
          </a:p>
        </p:txBody>
      </p:sp>
      <p:sp>
        <p:nvSpPr>
          <p:cNvPr id="49" name="矩形 48"/>
          <p:cNvSpPr/>
          <p:nvPr/>
        </p:nvSpPr>
        <p:spPr>
          <a:xfrm>
            <a:off x="6720545" y="4062748"/>
            <a:ext cx="26468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点击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此处添加标题</a:t>
            </a:r>
          </a:p>
        </p:txBody>
      </p:sp>
      <p:sp>
        <p:nvSpPr>
          <p:cNvPr id="50" name="矩形 49"/>
          <p:cNvSpPr/>
          <p:nvPr/>
        </p:nvSpPr>
        <p:spPr>
          <a:xfrm>
            <a:off x="6742240" y="4454816"/>
            <a:ext cx="2848371" cy="7525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标题数字等都可以通过点击和重新输入进行更改，顶部“开始”面板中可以对字体、字号、颜色、行距等进行修改。</a:t>
            </a:r>
            <a:endParaRPr lang="zh-CN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419420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5698182" y="6460182"/>
            <a:ext cx="795635" cy="795635"/>
            <a:chOff x="5641559" y="8807588"/>
            <a:chExt cx="1430611" cy="1430611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6" name="椭圆 5"/>
            <p:cNvSpPr/>
            <p:nvPr/>
          </p:nvSpPr>
          <p:spPr>
            <a:xfrm>
              <a:off x="5641559" y="8807588"/>
              <a:ext cx="1430611" cy="1430611"/>
            </a:xfrm>
            <a:prstGeom prst="ellipse">
              <a:avLst/>
            </a:prstGeom>
            <a:solidFill>
              <a:srgbClr val="F7C4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" name="燕尾形 6"/>
            <p:cNvSpPr/>
            <p:nvPr/>
          </p:nvSpPr>
          <p:spPr>
            <a:xfrm rot="5400000">
              <a:off x="6158444" y="9076922"/>
              <a:ext cx="396837" cy="891949"/>
            </a:xfrm>
            <a:prstGeom prst="chevron">
              <a:avLst>
                <a:gd name="adj" fmla="val 41459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5698182" y="-397818"/>
            <a:ext cx="795635" cy="795635"/>
            <a:chOff x="5641559" y="8807588"/>
            <a:chExt cx="1430611" cy="1430611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9" name="椭圆 8"/>
            <p:cNvSpPr/>
            <p:nvPr/>
          </p:nvSpPr>
          <p:spPr>
            <a:xfrm>
              <a:off x="5641559" y="8807588"/>
              <a:ext cx="1430611" cy="1430611"/>
            </a:xfrm>
            <a:prstGeom prst="ellipse">
              <a:avLst/>
            </a:prstGeom>
            <a:solidFill>
              <a:srgbClr val="F7C4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0" name="燕尾形 9"/>
            <p:cNvSpPr/>
            <p:nvPr/>
          </p:nvSpPr>
          <p:spPr>
            <a:xfrm rot="5400000">
              <a:off x="6158444" y="9076922"/>
              <a:ext cx="396837" cy="891949"/>
            </a:xfrm>
            <a:prstGeom prst="chevron">
              <a:avLst>
                <a:gd name="adj" fmla="val 41459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12" name="直接箭头连接符 11"/>
          <p:cNvCxnSpPr/>
          <p:nvPr/>
        </p:nvCxnSpPr>
        <p:spPr>
          <a:xfrm>
            <a:off x="0" y="203485"/>
            <a:ext cx="5577142" cy="0"/>
          </a:xfrm>
          <a:prstGeom prst="straightConnector1">
            <a:avLst/>
          </a:prstGeom>
          <a:ln w="15875" cmpd="thickThin">
            <a:solidFill>
              <a:schemeClr val="tx1">
                <a:lumMod val="75000"/>
                <a:lumOff val="25000"/>
              </a:schemeClr>
            </a:solidFill>
            <a:headEnd type="none" w="lg" len="lg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/>
          <p:nvPr/>
        </p:nvCxnSpPr>
        <p:spPr>
          <a:xfrm flipH="1">
            <a:off x="6614858" y="203485"/>
            <a:ext cx="5577142" cy="0"/>
          </a:xfrm>
          <a:prstGeom prst="straightConnector1">
            <a:avLst/>
          </a:prstGeom>
          <a:ln w="15875" cmpd="thickThin">
            <a:solidFill>
              <a:schemeClr val="tx1">
                <a:lumMod val="75000"/>
                <a:lumOff val="25000"/>
              </a:schemeClr>
            </a:solidFill>
            <a:headEnd type="none" w="lg" len="lg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图片 15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2630" y="6565264"/>
            <a:ext cx="1367895" cy="182386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5033433" y="490954"/>
            <a:ext cx="21251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5.</a:t>
            </a:r>
            <a:r>
              <a:rPr lang="zh-CN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主要结论</a:t>
            </a:r>
            <a:endParaRPr lang="zh-CN" alt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300037" y="1065390"/>
            <a:ext cx="11520487" cy="397584"/>
            <a:chOff x="300038" y="1104486"/>
            <a:chExt cx="11215646" cy="397584"/>
          </a:xfrm>
        </p:grpSpPr>
        <p:grpSp>
          <p:nvGrpSpPr>
            <p:cNvPr id="29" name="组合 28"/>
            <p:cNvGrpSpPr/>
            <p:nvPr/>
          </p:nvGrpSpPr>
          <p:grpSpPr>
            <a:xfrm>
              <a:off x="698460" y="1104486"/>
              <a:ext cx="10423524" cy="397584"/>
              <a:chOff x="300038" y="1193800"/>
              <a:chExt cx="11607800" cy="442756"/>
            </a:xfrm>
          </p:grpSpPr>
          <p:sp>
            <p:nvSpPr>
              <p:cNvPr id="30" name="圆角矩形 29"/>
              <p:cNvSpPr/>
              <p:nvPr/>
            </p:nvSpPr>
            <p:spPr>
              <a:xfrm>
                <a:off x="300038" y="1302941"/>
                <a:ext cx="11607800" cy="224474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31" name="组合 30"/>
              <p:cNvGrpSpPr/>
              <p:nvPr/>
            </p:nvGrpSpPr>
            <p:grpSpPr>
              <a:xfrm>
                <a:off x="9270355" y="1193800"/>
                <a:ext cx="442758" cy="442756"/>
                <a:chOff x="13083789" y="2381040"/>
                <a:chExt cx="1543987" cy="1543987"/>
              </a:xfrm>
            </p:grpSpPr>
            <p:sp>
              <p:nvSpPr>
                <p:cNvPr id="32" name="椭圆 31"/>
                <p:cNvSpPr/>
                <p:nvPr/>
              </p:nvSpPr>
              <p:spPr>
                <a:xfrm>
                  <a:off x="13083789" y="2381040"/>
                  <a:ext cx="1543987" cy="1543987"/>
                </a:xfrm>
                <a:prstGeom prst="ellipse">
                  <a:avLst/>
                </a:prstGeom>
                <a:gradFill flip="none" rotWithShape="1">
                  <a:gsLst>
                    <a:gs pos="100000">
                      <a:schemeClr val="tx1">
                        <a:lumMod val="65000"/>
                        <a:lumOff val="35000"/>
                      </a:schemeClr>
                    </a:gs>
                    <a:gs pos="0">
                      <a:schemeClr val="bg1"/>
                    </a:gs>
                  </a:gsLst>
                  <a:lin ang="5400000" scaled="1"/>
                  <a:tileRect/>
                </a:gra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3" name="椭圆 32"/>
                <p:cNvSpPr/>
                <p:nvPr/>
              </p:nvSpPr>
              <p:spPr>
                <a:xfrm>
                  <a:off x="13444259" y="2741515"/>
                  <a:ext cx="823047" cy="823037"/>
                </a:xfrm>
                <a:prstGeom prst="ellipse">
                  <a:avLst/>
                </a:prstGeom>
                <a:gradFill flip="none" rotWithShape="1">
                  <a:gsLst>
                    <a:gs pos="100000">
                      <a:schemeClr val="bg1">
                        <a:lumMod val="95000"/>
                      </a:schemeClr>
                    </a:gs>
                    <a:gs pos="0">
                      <a:schemeClr val="bg1">
                        <a:lumMod val="65000"/>
                      </a:schemeClr>
                    </a:gs>
                  </a:gsLst>
                  <a:lin ang="54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</p:grpSp>
        <p:sp>
          <p:nvSpPr>
            <p:cNvPr id="34" name="椭圆 33"/>
            <p:cNvSpPr/>
            <p:nvPr/>
          </p:nvSpPr>
          <p:spPr>
            <a:xfrm>
              <a:off x="11314112" y="1202492"/>
              <a:ext cx="201572" cy="201572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椭圆 34"/>
            <p:cNvSpPr/>
            <p:nvPr/>
          </p:nvSpPr>
          <p:spPr>
            <a:xfrm>
              <a:off x="300038" y="1202492"/>
              <a:ext cx="201572" cy="201572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" name="矩形 10"/>
          <p:cNvSpPr/>
          <p:nvPr/>
        </p:nvSpPr>
        <p:spPr>
          <a:xfrm>
            <a:off x="709288" y="2015721"/>
            <a:ext cx="10706835" cy="4156996"/>
          </a:xfrm>
          <a:prstGeom prst="rect">
            <a:avLst/>
          </a:prstGeom>
          <a:gradFill flip="none" rotWithShape="1">
            <a:gsLst>
              <a:gs pos="100000">
                <a:schemeClr val="bg1">
                  <a:lumMod val="85000"/>
                </a:schemeClr>
              </a:gs>
              <a:gs pos="3000">
                <a:schemeClr val="bg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  <a:effectLst>
            <a:innerShdw blurRad="190500" dist="50800" dir="16200000">
              <a:prstClr val="black">
                <a:alpha val="3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等腰三角形 35"/>
          <p:cNvSpPr/>
          <p:nvPr/>
        </p:nvSpPr>
        <p:spPr>
          <a:xfrm flipV="1">
            <a:off x="8965782" y="1549384"/>
            <a:ext cx="437647" cy="377282"/>
          </a:xfrm>
          <a:prstGeom prst="triangle">
            <a:avLst/>
          </a:prstGeom>
          <a:solidFill>
            <a:srgbClr val="F7C477"/>
          </a:solidFill>
          <a:ln>
            <a:noFill/>
          </a:ln>
          <a:effectLst>
            <a:innerShdw blurRad="635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7" name="图片 3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7142" y="2577419"/>
            <a:ext cx="5489682" cy="3087946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  <a:effectLst>
            <a:innerShdw blurRad="114300">
              <a:prstClr val="black"/>
            </a:innerShdw>
          </a:effectLst>
        </p:spPr>
      </p:pic>
      <p:sp>
        <p:nvSpPr>
          <p:cNvPr id="38" name="椭圆 37"/>
          <p:cNvSpPr/>
          <p:nvPr/>
        </p:nvSpPr>
        <p:spPr>
          <a:xfrm>
            <a:off x="1022672" y="3408623"/>
            <a:ext cx="621798" cy="621798"/>
          </a:xfrm>
          <a:prstGeom prst="ellipse">
            <a:avLst/>
          </a:prstGeom>
          <a:gradFill flip="none" rotWithShape="1">
            <a:gsLst>
              <a:gs pos="100000">
                <a:schemeClr val="bg1">
                  <a:lumMod val="85000"/>
                </a:schemeClr>
              </a:gs>
              <a:gs pos="3000">
                <a:schemeClr val="bg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98"/>
          <p:cNvSpPr>
            <a:spLocks noEditPoints="1"/>
          </p:cNvSpPr>
          <p:nvPr/>
        </p:nvSpPr>
        <p:spPr bwMode="auto">
          <a:xfrm>
            <a:off x="1161182" y="3546828"/>
            <a:ext cx="344778" cy="345388"/>
          </a:xfrm>
          <a:custGeom>
            <a:avLst/>
            <a:gdLst>
              <a:gd name="T0" fmla="*/ 516 w 800"/>
              <a:gd name="T1" fmla="*/ 118 h 800"/>
              <a:gd name="T2" fmla="*/ 451 w 800"/>
              <a:gd name="T3" fmla="*/ 3 h 800"/>
              <a:gd name="T4" fmla="*/ 365 w 800"/>
              <a:gd name="T5" fmla="*/ 123 h 800"/>
              <a:gd name="T6" fmla="*/ 278 w 800"/>
              <a:gd name="T7" fmla="*/ 225 h 800"/>
              <a:gd name="T8" fmla="*/ 303 w 800"/>
              <a:gd name="T9" fmla="*/ 280 h 800"/>
              <a:gd name="T10" fmla="*/ 394 w 800"/>
              <a:gd name="T11" fmla="*/ 303 h 800"/>
              <a:gd name="T12" fmla="*/ 482 w 800"/>
              <a:gd name="T13" fmla="*/ 180 h 800"/>
              <a:gd name="T14" fmla="*/ 462 w 800"/>
              <a:gd name="T15" fmla="*/ 43 h 800"/>
              <a:gd name="T16" fmla="*/ 511 w 800"/>
              <a:gd name="T17" fmla="*/ 470 h 800"/>
              <a:gd name="T18" fmla="*/ 429 w 800"/>
              <a:gd name="T19" fmla="*/ 394 h 800"/>
              <a:gd name="T20" fmla="*/ 365 w 800"/>
              <a:gd name="T21" fmla="*/ 409 h 800"/>
              <a:gd name="T22" fmla="*/ 320 w 800"/>
              <a:gd name="T23" fmla="*/ 528 h 800"/>
              <a:gd name="T24" fmla="*/ 313 w 800"/>
              <a:gd name="T25" fmla="*/ 603 h 800"/>
              <a:gd name="T26" fmla="*/ 484 w 800"/>
              <a:gd name="T27" fmla="*/ 517 h 800"/>
              <a:gd name="T28" fmla="*/ 20 w 800"/>
              <a:gd name="T29" fmla="*/ 456 h 800"/>
              <a:gd name="T30" fmla="*/ 147 w 800"/>
              <a:gd name="T31" fmla="*/ 546 h 800"/>
              <a:gd name="T32" fmla="*/ 224 w 800"/>
              <a:gd name="T33" fmla="*/ 590 h 800"/>
              <a:gd name="T34" fmla="*/ 313 w 800"/>
              <a:gd name="T35" fmla="*/ 481 h 800"/>
              <a:gd name="T36" fmla="*/ 350 w 800"/>
              <a:gd name="T37" fmla="*/ 334 h 800"/>
              <a:gd name="T38" fmla="*/ 232 w 800"/>
              <a:gd name="T39" fmla="*/ 287 h 800"/>
              <a:gd name="T40" fmla="*/ 52 w 800"/>
              <a:gd name="T41" fmla="*/ 383 h 800"/>
              <a:gd name="T42" fmla="*/ 554 w 800"/>
              <a:gd name="T43" fmla="*/ 469 h 800"/>
              <a:gd name="T44" fmla="*/ 710 w 800"/>
              <a:gd name="T45" fmla="*/ 467 h 800"/>
              <a:gd name="T46" fmla="*/ 728 w 800"/>
              <a:gd name="T47" fmla="*/ 427 h 800"/>
              <a:gd name="T48" fmla="*/ 630 w 800"/>
              <a:gd name="T49" fmla="*/ 334 h 800"/>
              <a:gd name="T50" fmla="*/ 579 w 800"/>
              <a:gd name="T51" fmla="*/ 271 h 800"/>
              <a:gd name="T52" fmla="*/ 501 w 800"/>
              <a:gd name="T53" fmla="*/ 184 h 800"/>
              <a:gd name="T54" fmla="*/ 423 w 800"/>
              <a:gd name="T55" fmla="*/ 296 h 800"/>
              <a:gd name="T56" fmla="*/ 443 w 800"/>
              <a:gd name="T57" fmla="*/ 377 h 800"/>
              <a:gd name="T58" fmla="*/ 525 w 800"/>
              <a:gd name="T59" fmla="*/ 457 h 800"/>
              <a:gd name="T60" fmla="*/ 800 w 800"/>
              <a:gd name="T61" fmla="*/ 400 h 800"/>
              <a:gd name="T62" fmla="*/ 541 w 800"/>
              <a:gd name="T63" fmla="*/ 177 h 800"/>
              <a:gd name="T64" fmla="*/ 611 w 800"/>
              <a:gd name="T65" fmla="*/ 281 h 800"/>
              <a:gd name="T66" fmla="*/ 679 w 800"/>
              <a:gd name="T67" fmla="*/ 362 h 800"/>
              <a:gd name="T68" fmla="*/ 754 w 800"/>
              <a:gd name="T69" fmla="*/ 438 h 800"/>
              <a:gd name="T70" fmla="*/ 271 w 800"/>
              <a:gd name="T71" fmla="*/ 703 h 800"/>
              <a:gd name="T72" fmla="*/ 236 w 800"/>
              <a:gd name="T73" fmla="*/ 675 h 800"/>
              <a:gd name="T74" fmla="*/ 168 w 800"/>
              <a:gd name="T75" fmla="*/ 725 h 800"/>
              <a:gd name="T76" fmla="*/ 251 w 800"/>
              <a:gd name="T77" fmla="*/ 627 h 800"/>
              <a:gd name="T78" fmla="*/ 156 w 800"/>
              <a:gd name="T79" fmla="*/ 574 h 800"/>
              <a:gd name="T80" fmla="*/ 49 w 800"/>
              <a:gd name="T81" fmla="*/ 490 h 800"/>
              <a:gd name="T82" fmla="*/ 0 w 800"/>
              <a:gd name="T83" fmla="*/ 404 h 800"/>
              <a:gd name="T84" fmla="*/ 117 w 800"/>
              <a:gd name="T85" fmla="*/ 329 h 800"/>
              <a:gd name="T86" fmla="*/ 198 w 800"/>
              <a:gd name="T87" fmla="*/ 245 h 800"/>
              <a:gd name="T88" fmla="*/ 95 w 800"/>
              <a:gd name="T89" fmla="*/ 197 h 800"/>
              <a:gd name="T90" fmla="*/ 248 w 800"/>
              <a:gd name="T91" fmla="*/ 222 h 800"/>
              <a:gd name="T92" fmla="*/ 318 w 800"/>
              <a:gd name="T93" fmla="*/ 150 h 800"/>
              <a:gd name="T94" fmla="*/ 380 w 800"/>
              <a:gd name="T95" fmla="*/ 77 h 800"/>
              <a:gd name="T96" fmla="*/ 400 w 800"/>
              <a:gd name="T97" fmla="*/ 0 h 800"/>
              <a:gd name="T98" fmla="*/ 536 w 800"/>
              <a:gd name="T99" fmla="*/ 710 h 800"/>
              <a:gd name="T100" fmla="*/ 425 w 800"/>
              <a:gd name="T101" fmla="*/ 690 h 800"/>
              <a:gd name="T102" fmla="*/ 286 w 800"/>
              <a:gd name="T103" fmla="*/ 666 h 800"/>
              <a:gd name="T104" fmla="*/ 400 w 800"/>
              <a:gd name="T105" fmla="*/ 800 h 800"/>
              <a:gd name="T106" fmla="*/ 747 w 800"/>
              <a:gd name="T107" fmla="*/ 471 h 800"/>
              <a:gd name="T108" fmla="*/ 609 w 800"/>
              <a:gd name="T109" fmla="*/ 498 h 800"/>
              <a:gd name="T110" fmla="*/ 631 w 800"/>
              <a:gd name="T111" fmla="*/ 599 h 800"/>
              <a:gd name="T112" fmla="*/ 672 w 800"/>
              <a:gd name="T113" fmla="*/ 681 h 800"/>
              <a:gd name="T114" fmla="*/ 606 w 800"/>
              <a:gd name="T115" fmla="*/ 583 h 800"/>
              <a:gd name="T116" fmla="*/ 521 w 800"/>
              <a:gd name="T117" fmla="*/ 525 h 800"/>
              <a:gd name="T118" fmla="*/ 375 w 800"/>
              <a:gd name="T119" fmla="*/ 589 h 800"/>
              <a:gd name="T120" fmla="*/ 346 w 800"/>
              <a:gd name="T121" fmla="*/ 644 h 800"/>
              <a:gd name="T122" fmla="*/ 451 w 800"/>
              <a:gd name="T123" fmla="*/ 678 h 800"/>
              <a:gd name="T124" fmla="*/ 604 w 800"/>
              <a:gd name="T125" fmla="*/ 708 h 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800" h="800">
                <a:moveTo>
                  <a:pt x="451" y="3"/>
                </a:moveTo>
                <a:cubicBezTo>
                  <a:pt x="509" y="11"/>
                  <a:pt x="563" y="30"/>
                  <a:pt x="610" y="60"/>
                </a:cubicBezTo>
                <a:cubicBezTo>
                  <a:pt x="602" y="66"/>
                  <a:pt x="593" y="73"/>
                  <a:pt x="584" y="80"/>
                </a:cubicBezTo>
                <a:cubicBezTo>
                  <a:pt x="576" y="87"/>
                  <a:pt x="567" y="94"/>
                  <a:pt x="559" y="102"/>
                </a:cubicBezTo>
                <a:cubicBezTo>
                  <a:pt x="535" y="124"/>
                  <a:pt x="535" y="124"/>
                  <a:pt x="535" y="124"/>
                </a:cubicBezTo>
                <a:cubicBezTo>
                  <a:pt x="530" y="120"/>
                  <a:pt x="523" y="118"/>
                  <a:pt x="516" y="118"/>
                </a:cubicBezTo>
                <a:cubicBezTo>
                  <a:pt x="513" y="118"/>
                  <a:pt x="510" y="118"/>
                  <a:pt x="507" y="119"/>
                </a:cubicBezTo>
                <a:cubicBezTo>
                  <a:pt x="506" y="117"/>
                  <a:pt x="505" y="115"/>
                  <a:pt x="504" y="113"/>
                </a:cubicBezTo>
                <a:cubicBezTo>
                  <a:pt x="498" y="101"/>
                  <a:pt x="492" y="89"/>
                  <a:pt x="486" y="77"/>
                </a:cubicBezTo>
                <a:cubicBezTo>
                  <a:pt x="480" y="65"/>
                  <a:pt x="474" y="53"/>
                  <a:pt x="468" y="40"/>
                </a:cubicBezTo>
                <a:cubicBezTo>
                  <a:pt x="460" y="22"/>
                  <a:pt x="460" y="22"/>
                  <a:pt x="460" y="22"/>
                </a:cubicBezTo>
                <a:cubicBezTo>
                  <a:pt x="457" y="16"/>
                  <a:pt x="454" y="9"/>
                  <a:pt x="451" y="3"/>
                </a:cubicBezTo>
                <a:close/>
                <a:moveTo>
                  <a:pt x="433" y="8"/>
                </a:moveTo>
                <a:cubicBezTo>
                  <a:pt x="431" y="12"/>
                  <a:pt x="428" y="18"/>
                  <a:pt x="425" y="25"/>
                </a:cubicBezTo>
                <a:cubicBezTo>
                  <a:pt x="423" y="29"/>
                  <a:pt x="421" y="33"/>
                  <a:pt x="418" y="37"/>
                </a:cubicBezTo>
                <a:cubicBezTo>
                  <a:pt x="416" y="42"/>
                  <a:pt x="413" y="46"/>
                  <a:pt x="411" y="51"/>
                </a:cubicBezTo>
                <a:cubicBezTo>
                  <a:pt x="405" y="61"/>
                  <a:pt x="399" y="73"/>
                  <a:pt x="391" y="85"/>
                </a:cubicBezTo>
                <a:cubicBezTo>
                  <a:pt x="383" y="97"/>
                  <a:pt x="375" y="110"/>
                  <a:pt x="365" y="123"/>
                </a:cubicBezTo>
                <a:cubicBezTo>
                  <a:pt x="360" y="130"/>
                  <a:pt x="355" y="136"/>
                  <a:pt x="350" y="143"/>
                </a:cubicBezTo>
                <a:cubicBezTo>
                  <a:pt x="345" y="150"/>
                  <a:pt x="339" y="157"/>
                  <a:pt x="334" y="164"/>
                </a:cubicBezTo>
                <a:cubicBezTo>
                  <a:pt x="331" y="167"/>
                  <a:pt x="328" y="171"/>
                  <a:pt x="325" y="174"/>
                </a:cubicBezTo>
                <a:cubicBezTo>
                  <a:pt x="322" y="178"/>
                  <a:pt x="319" y="181"/>
                  <a:pt x="316" y="184"/>
                </a:cubicBezTo>
                <a:cubicBezTo>
                  <a:pt x="310" y="191"/>
                  <a:pt x="304" y="198"/>
                  <a:pt x="297" y="205"/>
                </a:cubicBezTo>
                <a:cubicBezTo>
                  <a:pt x="291" y="212"/>
                  <a:pt x="284" y="219"/>
                  <a:pt x="278" y="225"/>
                </a:cubicBezTo>
                <a:cubicBezTo>
                  <a:pt x="274" y="229"/>
                  <a:pt x="271" y="232"/>
                  <a:pt x="267" y="235"/>
                </a:cubicBezTo>
                <a:cubicBezTo>
                  <a:pt x="264" y="239"/>
                  <a:pt x="264" y="239"/>
                  <a:pt x="264" y="239"/>
                </a:cubicBezTo>
                <a:cubicBezTo>
                  <a:pt x="265" y="243"/>
                  <a:pt x="266" y="248"/>
                  <a:pt x="266" y="253"/>
                </a:cubicBezTo>
                <a:cubicBezTo>
                  <a:pt x="266" y="255"/>
                  <a:pt x="266" y="257"/>
                  <a:pt x="266" y="260"/>
                </a:cubicBezTo>
                <a:cubicBezTo>
                  <a:pt x="268" y="261"/>
                  <a:pt x="270" y="262"/>
                  <a:pt x="272" y="263"/>
                </a:cubicBezTo>
                <a:cubicBezTo>
                  <a:pt x="282" y="268"/>
                  <a:pt x="292" y="274"/>
                  <a:pt x="303" y="280"/>
                </a:cubicBezTo>
                <a:cubicBezTo>
                  <a:pt x="314" y="285"/>
                  <a:pt x="324" y="292"/>
                  <a:pt x="335" y="298"/>
                </a:cubicBezTo>
                <a:cubicBezTo>
                  <a:pt x="340" y="302"/>
                  <a:pt x="345" y="305"/>
                  <a:pt x="351" y="308"/>
                </a:cubicBezTo>
                <a:cubicBezTo>
                  <a:pt x="355" y="311"/>
                  <a:pt x="359" y="314"/>
                  <a:pt x="362" y="316"/>
                </a:cubicBezTo>
                <a:cubicBezTo>
                  <a:pt x="368" y="312"/>
                  <a:pt x="376" y="309"/>
                  <a:pt x="383" y="309"/>
                </a:cubicBezTo>
                <a:cubicBezTo>
                  <a:pt x="386" y="309"/>
                  <a:pt x="388" y="309"/>
                  <a:pt x="390" y="310"/>
                </a:cubicBezTo>
                <a:cubicBezTo>
                  <a:pt x="394" y="303"/>
                  <a:pt x="394" y="303"/>
                  <a:pt x="394" y="303"/>
                </a:cubicBezTo>
                <a:cubicBezTo>
                  <a:pt x="397" y="297"/>
                  <a:pt x="401" y="291"/>
                  <a:pt x="405" y="285"/>
                </a:cubicBezTo>
                <a:cubicBezTo>
                  <a:pt x="429" y="249"/>
                  <a:pt x="429" y="249"/>
                  <a:pt x="429" y="249"/>
                </a:cubicBezTo>
                <a:cubicBezTo>
                  <a:pt x="435" y="240"/>
                  <a:pt x="435" y="240"/>
                  <a:pt x="435" y="240"/>
                </a:cubicBezTo>
                <a:cubicBezTo>
                  <a:pt x="437" y="237"/>
                  <a:pt x="439" y="234"/>
                  <a:pt x="442" y="231"/>
                </a:cubicBezTo>
                <a:cubicBezTo>
                  <a:pt x="446" y="225"/>
                  <a:pt x="450" y="220"/>
                  <a:pt x="455" y="214"/>
                </a:cubicBezTo>
                <a:cubicBezTo>
                  <a:pt x="464" y="202"/>
                  <a:pt x="472" y="191"/>
                  <a:pt x="482" y="180"/>
                </a:cubicBezTo>
                <a:cubicBezTo>
                  <a:pt x="484" y="178"/>
                  <a:pt x="486" y="176"/>
                  <a:pt x="488" y="173"/>
                </a:cubicBezTo>
                <a:cubicBezTo>
                  <a:pt x="484" y="168"/>
                  <a:pt x="481" y="160"/>
                  <a:pt x="481" y="153"/>
                </a:cubicBezTo>
                <a:cubicBezTo>
                  <a:pt x="481" y="142"/>
                  <a:pt x="486" y="132"/>
                  <a:pt x="494" y="126"/>
                </a:cubicBezTo>
                <a:cubicBezTo>
                  <a:pt x="491" y="119"/>
                  <a:pt x="491" y="119"/>
                  <a:pt x="491" y="119"/>
                </a:cubicBezTo>
                <a:cubicBezTo>
                  <a:pt x="486" y="107"/>
                  <a:pt x="480" y="94"/>
                  <a:pt x="475" y="81"/>
                </a:cubicBezTo>
                <a:cubicBezTo>
                  <a:pt x="471" y="69"/>
                  <a:pt x="466" y="56"/>
                  <a:pt x="462" y="43"/>
                </a:cubicBezTo>
                <a:cubicBezTo>
                  <a:pt x="456" y="23"/>
                  <a:pt x="456" y="23"/>
                  <a:pt x="456" y="23"/>
                </a:cubicBezTo>
                <a:cubicBezTo>
                  <a:pt x="455" y="16"/>
                  <a:pt x="453" y="10"/>
                  <a:pt x="451" y="3"/>
                </a:cubicBezTo>
                <a:cubicBezTo>
                  <a:pt x="446" y="3"/>
                  <a:pt x="441" y="2"/>
                  <a:pt x="436" y="2"/>
                </a:cubicBezTo>
                <a:cubicBezTo>
                  <a:pt x="436" y="2"/>
                  <a:pt x="435" y="4"/>
                  <a:pt x="433" y="8"/>
                </a:cubicBezTo>
                <a:close/>
                <a:moveTo>
                  <a:pt x="523" y="483"/>
                </a:moveTo>
                <a:cubicBezTo>
                  <a:pt x="519" y="479"/>
                  <a:pt x="515" y="474"/>
                  <a:pt x="511" y="470"/>
                </a:cubicBezTo>
                <a:cubicBezTo>
                  <a:pt x="509" y="468"/>
                  <a:pt x="507" y="465"/>
                  <a:pt x="505" y="463"/>
                </a:cubicBezTo>
                <a:cubicBezTo>
                  <a:pt x="502" y="461"/>
                  <a:pt x="500" y="459"/>
                  <a:pt x="498" y="457"/>
                </a:cubicBezTo>
                <a:cubicBezTo>
                  <a:pt x="489" y="449"/>
                  <a:pt x="480" y="440"/>
                  <a:pt x="471" y="431"/>
                </a:cubicBezTo>
                <a:cubicBezTo>
                  <a:pt x="467" y="427"/>
                  <a:pt x="462" y="423"/>
                  <a:pt x="458" y="419"/>
                </a:cubicBezTo>
                <a:cubicBezTo>
                  <a:pt x="453" y="415"/>
                  <a:pt x="448" y="411"/>
                  <a:pt x="444" y="406"/>
                </a:cubicBezTo>
                <a:cubicBezTo>
                  <a:pt x="439" y="402"/>
                  <a:pt x="434" y="398"/>
                  <a:pt x="429" y="394"/>
                </a:cubicBezTo>
                <a:cubicBezTo>
                  <a:pt x="427" y="392"/>
                  <a:pt x="425" y="390"/>
                  <a:pt x="422" y="388"/>
                </a:cubicBezTo>
                <a:cubicBezTo>
                  <a:pt x="415" y="382"/>
                  <a:pt x="415" y="382"/>
                  <a:pt x="415" y="382"/>
                </a:cubicBezTo>
                <a:cubicBezTo>
                  <a:pt x="411" y="379"/>
                  <a:pt x="407" y="376"/>
                  <a:pt x="403" y="373"/>
                </a:cubicBezTo>
                <a:cubicBezTo>
                  <a:pt x="397" y="377"/>
                  <a:pt x="391" y="379"/>
                  <a:pt x="383" y="379"/>
                </a:cubicBezTo>
                <a:cubicBezTo>
                  <a:pt x="382" y="379"/>
                  <a:pt x="380" y="379"/>
                  <a:pt x="379" y="378"/>
                </a:cubicBezTo>
                <a:cubicBezTo>
                  <a:pt x="374" y="389"/>
                  <a:pt x="369" y="399"/>
                  <a:pt x="365" y="409"/>
                </a:cubicBezTo>
                <a:cubicBezTo>
                  <a:pt x="362" y="415"/>
                  <a:pt x="359" y="422"/>
                  <a:pt x="356" y="428"/>
                </a:cubicBezTo>
                <a:cubicBezTo>
                  <a:pt x="348" y="448"/>
                  <a:pt x="348" y="448"/>
                  <a:pt x="348" y="448"/>
                </a:cubicBezTo>
                <a:cubicBezTo>
                  <a:pt x="345" y="454"/>
                  <a:pt x="343" y="461"/>
                  <a:pt x="341" y="468"/>
                </a:cubicBezTo>
                <a:cubicBezTo>
                  <a:pt x="333" y="488"/>
                  <a:pt x="333" y="488"/>
                  <a:pt x="333" y="488"/>
                </a:cubicBezTo>
                <a:cubicBezTo>
                  <a:pt x="326" y="508"/>
                  <a:pt x="326" y="508"/>
                  <a:pt x="326" y="508"/>
                </a:cubicBezTo>
                <a:cubicBezTo>
                  <a:pt x="324" y="514"/>
                  <a:pt x="322" y="521"/>
                  <a:pt x="320" y="528"/>
                </a:cubicBezTo>
                <a:cubicBezTo>
                  <a:pt x="314" y="548"/>
                  <a:pt x="314" y="548"/>
                  <a:pt x="314" y="548"/>
                </a:cubicBezTo>
                <a:cubicBezTo>
                  <a:pt x="311" y="558"/>
                  <a:pt x="311" y="558"/>
                  <a:pt x="311" y="558"/>
                </a:cubicBezTo>
                <a:cubicBezTo>
                  <a:pt x="308" y="569"/>
                  <a:pt x="308" y="569"/>
                  <a:pt x="308" y="569"/>
                </a:cubicBezTo>
                <a:cubicBezTo>
                  <a:pt x="305" y="579"/>
                  <a:pt x="302" y="590"/>
                  <a:pt x="300" y="600"/>
                </a:cubicBezTo>
                <a:cubicBezTo>
                  <a:pt x="303" y="602"/>
                  <a:pt x="306" y="604"/>
                  <a:pt x="308" y="606"/>
                </a:cubicBezTo>
                <a:cubicBezTo>
                  <a:pt x="310" y="605"/>
                  <a:pt x="312" y="604"/>
                  <a:pt x="313" y="603"/>
                </a:cubicBezTo>
                <a:cubicBezTo>
                  <a:pt x="322" y="598"/>
                  <a:pt x="330" y="592"/>
                  <a:pt x="339" y="587"/>
                </a:cubicBezTo>
                <a:cubicBezTo>
                  <a:pt x="356" y="576"/>
                  <a:pt x="375" y="566"/>
                  <a:pt x="394" y="556"/>
                </a:cubicBezTo>
                <a:cubicBezTo>
                  <a:pt x="399" y="554"/>
                  <a:pt x="404" y="551"/>
                  <a:pt x="409" y="549"/>
                </a:cubicBezTo>
                <a:cubicBezTo>
                  <a:pt x="414" y="547"/>
                  <a:pt x="419" y="544"/>
                  <a:pt x="424" y="542"/>
                </a:cubicBezTo>
                <a:cubicBezTo>
                  <a:pt x="434" y="538"/>
                  <a:pt x="443" y="533"/>
                  <a:pt x="454" y="529"/>
                </a:cubicBezTo>
                <a:cubicBezTo>
                  <a:pt x="464" y="525"/>
                  <a:pt x="474" y="521"/>
                  <a:pt x="484" y="517"/>
                </a:cubicBezTo>
                <a:cubicBezTo>
                  <a:pt x="495" y="513"/>
                  <a:pt x="505" y="510"/>
                  <a:pt x="515" y="506"/>
                </a:cubicBezTo>
                <a:cubicBezTo>
                  <a:pt x="517" y="506"/>
                  <a:pt x="518" y="505"/>
                  <a:pt x="520" y="505"/>
                </a:cubicBezTo>
                <a:cubicBezTo>
                  <a:pt x="520" y="504"/>
                  <a:pt x="520" y="504"/>
                  <a:pt x="520" y="504"/>
                </a:cubicBezTo>
                <a:cubicBezTo>
                  <a:pt x="520" y="497"/>
                  <a:pt x="522" y="491"/>
                  <a:pt x="525" y="485"/>
                </a:cubicBezTo>
                <a:cubicBezTo>
                  <a:pt x="525" y="484"/>
                  <a:pt x="524" y="484"/>
                  <a:pt x="523" y="483"/>
                </a:cubicBezTo>
                <a:close/>
                <a:moveTo>
                  <a:pt x="20" y="456"/>
                </a:moveTo>
                <a:cubicBezTo>
                  <a:pt x="26" y="461"/>
                  <a:pt x="31" y="465"/>
                  <a:pt x="37" y="470"/>
                </a:cubicBezTo>
                <a:cubicBezTo>
                  <a:pt x="49" y="479"/>
                  <a:pt x="61" y="488"/>
                  <a:pt x="73" y="497"/>
                </a:cubicBezTo>
                <a:cubicBezTo>
                  <a:pt x="91" y="509"/>
                  <a:pt x="91" y="509"/>
                  <a:pt x="91" y="509"/>
                </a:cubicBezTo>
                <a:cubicBezTo>
                  <a:pt x="97" y="514"/>
                  <a:pt x="103" y="518"/>
                  <a:pt x="110" y="522"/>
                </a:cubicBezTo>
                <a:cubicBezTo>
                  <a:pt x="128" y="534"/>
                  <a:pt x="128" y="534"/>
                  <a:pt x="128" y="534"/>
                </a:cubicBezTo>
                <a:cubicBezTo>
                  <a:pt x="134" y="538"/>
                  <a:pt x="141" y="542"/>
                  <a:pt x="147" y="546"/>
                </a:cubicBezTo>
                <a:cubicBezTo>
                  <a:pt x="153" y="550"/>
                  <a:pt x="160" y="554"/>
                  <a:pt x="166" y="558"/>
                </a:cubicBezTo>
                <a:cubicBezTo>
                  <a:pt x="175" y="563"/>
                  <a:pt x="175" y="563"/>
                  <a:pt x="175" y="563"/>
                </a:cubicBezTo>
                <a:cubicBezTo>
                  <a:pt x="185" y="569"/>
                  <a:pt x="185" y="569"/>
                  <a:pt x="185" y="569"/>
                </a:cubicBezTo>
                <a:cubicBezTo>
                  <a:pt x="204" y="580"/>
                  <a:pt x="204" y="580"/>
                  <a:pt x="204" y="580"/>
                </a:cubicBezTo>
                <a:cubicBezTo>
                  <a:pt x="208" y="581"/>
                  <a:pt x="211" y="583"/>
                  <a:pt x="214" y="585"/>
                </a:cubicBezTo>
                <a:cubicBezTo>
                  <a:pt x="224" y="590"/>
                  <a:pt x="224" y="590"/>
                  <a:pt x="224" y="590"/>
                </a:cubicBezTo>
                <a:cubicBezTo>
                  <a:pt x="236" y="596"/>
                  <a:pt x="248" y="602"/>
                  <a:pt x="260" y="608"/>
                </a:cubicBezTo>
                <a:cubicBezTo>
                  <a:pt x="266" y="602"/>
                  <a:pt x="274" y="597"/>
                  <a:pt x="283" y="597"/>
                </a:cubicBezTo>
                <a:cubicBezTo>
                  <a:pt x="285" y="586"/>
                  <a:pt x="288" y="575"/>
                  <a:pt x="290" y="564"/>
                </a:cubicBezTo>
                <a:cubicBezTo>
                  <a:pt x="293" y="550"/>
                  <a:pt x="297" y="536"/>
                  <a:pt x="300" y="522"/>
                </a:cubicBezTo>
                <a:cubicBezTo>
                  <a:pt x="302" y="515"/>
                  <a:pt x="304" y="508"/>
                  <a:pt x="306" y="501"/>
                </a:cubicBezTo>
                <a:cubicBezTo>
                  <a:pt x="313" y="481"/>
                  <a:pt x="313" y="481"/>
                  <a:pt x="313" y="481"/>
                </a:cubicBezTo>
                <a:cubicBezTo>
                  <a:pt x="317" y="467"/>
                  <a:pt x="322" y="453"/>
                  <a:pt x="327" y="440"/>
                </a:cubicBezTo>
                <a:cubicBezTo>
                  <a:pt x="335" y="420"/>
                  <a:pt x="335" y="420"/>
                  <a:pt x="335" y="420"/>
                </a:cubicBezTo>
                <a:cubicBezTo>
                  <a:pt x="338" y="413"/>
                  <a:pt x="341" y="406"/>
                  <a:pt x="344" y="400"/>
                </a:cubicBezTo>
                <a:cubicBezTo>
                  <a:pt x="349" y="389"/>
                  <a:pt x="353" y="378"/>
                  <a:pt x="358" y="368"/>
                </a:cubicBezTo>
                <a:cubicBezTo>
                  <a:pt x="352" y="362"/>
                  <a:pt x="349" y="353"/>
                  <a:pt x="349" y="344"/>
                </a:cubicBezTo>
                <a:cubicBezTo>
                  <a:pt x="349" y="340"/>
                  <a:pt x="349" y="337"/>
                  <a:pt x="350" y="334"/>
                </a:cubicBezTo>
                <a:cubicBezTo>
                  <a:pt x="347" y="331"/>
                  <a:pt x="343" y="328"/>
                  <a:pt x="339" y="326"/>
                </a:cubicBezTo>
                <a:cubicBezTo>
                  <a:pt x="334" y="323"/>
                  <a:pt x="329" y="319"/>
                  <a:pt x="324" y="316"/>
                </a:cubicBezTo>
                <a:cubicBezTo>
                  <a:pt x="313" y="309"/>
                  <a:pt x="303" y="303"/>
                  <a:pt x="293" y="297"/>
                </a:cubicBezTo>
                <a:cubicBezTo>
                  <a:pt x="283" y="291"/>
                  <a:pt x="273" y="285"/>
                  <a:pt x="263" y="279"/>
                </a:cubicBezTo>
                <a:cubicBezTo>
                  <a:pt x="261" y="278"/>
                  <a:pt x="259" y="277"/>
                  <a:pt x="257" y="276"/>
                </a:cubicBezTo>
                <a:cubicBezTo>
                  <a:pt x="251" y="283"/>
                  <a:pt x="242" y="287"/>
                  <a:pt x="232" y="287"/>
                </a:cubicBezTo>
                <a:cubicBezTo>
                  <a:pt x="225" y="287"/>
                  <a:pt x="219" y="286"/>
                  <a:pt x="214" y="283"/>
                </a:cubicBezTo>
                <a:cubicBezTo>
                  <a:pt x="199" y="294"/>
                  <a:pt x="185" y="306"/>
                  <a:pt x="170" y="316"/>
                </a:cubicBezTo>
                <a:cubicBezTo>
                  <a:pt x="156" y="326"/>
                  <a:pt x="141" y="335"/>
                  <a:pt x="127" y="344"/>
                </a:cubicBezTo>
                <a:cubicBezTo>
                  <a:pt x="113" y="352"/>
                  <a:pt x="100" y="360"/>
                  <a:pt x="87" y="366"/>
                </a:cubicBezTo>
                <a:cubicBezTo>
                  <a:pt x="80" y="370"/>
                  <a:pt x="74" y="373"/>
                  <a:pt x="69" y="376"/>
                </a:cubicBezTo>
                <a:cubicBezTo>
                  <a:pt x="63" y="379"/>
                  <a:pt x="57" y="381"/>
                  <a:pt x="52" y="383"/>
                </a:cubicBezTo>
                <a:cubicBezTo>
                  <a:pt x="41" y="388"/>
                  <a:pt x="32" y="392"/>
                  <a:pt x="24" y="395"/>
                </a:cubicBezTo>
                <a:cubicBezTo>
                  <a:pt x="9" y="401"/>
                  <a:pt x="0" y="404"/>
                  <a:pt x="0" y="404"/>
                </a:cubicBezTo>
                <a:cubicBezTo>
                  <a:pt x="0" y="417"/>
                  <a:pt x="1" y="430"/>
                  <a:pt x="2" y="442"/>
                </a:cubicBezTo>
                <a:cubicBezTo>
                  <a:pt x="8" y="447"/>
                  <a:pt x="14" y="451"/>
                  <a:pt x="20" y="456"/>
                </a:cubicBezTo>
                <a:close/>
                <a:moveTo>
                  <a:pt x="539" y="473"/>
                </a:moveTo>
                <a:cubicBezTo>
                  <a:pt x="544" y="470"/>
                  <a:pt x="549" y="469"/>
                  <a:pt x="554" y="469"/>
                </a:cubicBezTo>
                <a:cubicBezTo>
                  <a:pt x="567" y="469"/>
                  <a:pt x="579" y="476"/>
                  <a:pt x="585" y="487"/>
                </a:cubicBezTo>
                <a:cubicBezTo>
                  <a:pt x="592" y="485"/>
                  <a:pt x="599" y="484"/>
                  <a:pt x="605" y="482"/>
                </a:cubicBezTo>
                <a:cubicBezTo>
                  <a:pt x="615" y="480"/>
                  <a:pt x="625" y="478"/>
                  <a:pt x="634" y="477"/>
                </a:cubicBezTo>
                <a:cubicBezTo>
                  <a:pt x="643" y="475"/>
                  <a:pt x="652" y="474"/>
                  <a:pt x="661" y="472"/>
                </a:cubicBezTo>
                <a:cubicBezTo>
                  <a:pt x="669" y="471"/>
                  <a:pt x="678" y="470"/>
                  <a:pt x="686" y="469"/>
                </a:cubicBezTo>
                <a:cubicBezTo>
                  <a:pt x="694" y="468"/>
                  <a:pt x="702" y="467"/>
                  <a:pt x="710" y="467"/>
                </a:cubicBezTo>
                <a:cubicBezTo>
                  <a:pt x="717" y="466"/>
                  <a:pt x="724" y="465"/>
                  <a:pt x="731" y="465"/>
                </a:cubicBezTo>
                <a:cubicBezTo>
                  <a:pt x="736" y="465"/>
                  <a:pt x="742" y="465"/>
                  <a:pt x="747" y="465"/>
                </a:cubicBezTo>
                <a:cubicBezTo>
                  <a:pt x="747" y="458"/>
                  <a:pt x="749" y="451"/>
                  <a:pt x="752" y="446"/>
                </a:cubicBezTo>
                <a:cubicBezTo>
                  <a:pt x="751" y="445"/>
                  <a:pt x="750" y="444"/>
                  <a:pt x="749" y="443"/>
                </a:cubicBezTo>
                <a:cubicBezTo>
                  <a:pt x="738" y="435"/>
                  <a:pt x="738" y="435"/>
                  <a:pt x="738" y="435"/>
                </a:cubicBezTo>
                <a:cubicBezTo>
                  <a:pt x="728" y="427"/>
                  <a:pt x="728" y="427"/>
                  <a:pt x="728" y="427"/>
                </a:cubicBezTo>
                <a:cubicBezTo>
                  <a:pt x="707" y="410"/>
                  <a:pt x="707" y="410"/>
                  <a:pt x="707" y="410"/>
                </a:cubicBezTo>
                <a:cubicBezTo>
                  <a:pt x="704" y="407"/>
                  <a:pt x="700" y="404"/>
                  <a:pt x="697" y="401"/>
                </a:cubicBezTo>
                <a:cubicBezTo>
                  <a:pt x="687" y="392"/>
                  <a:pt x="687" y="392"/>
                  <a:pt x="687" y="392"/>
                </a:cubicBezTo>
                <a:cubicBezTo>
                  <a:pt x="667" y="373"/>
                  <a:pt x="667" y="373"/>
                  <a:pt x="667" y="373"/>
                </a:cubicBezTo>
                <a:cubicBezTo>
                  <a:pt x="661" y="367"/>
                  <a:pt x="655" y="361"/>
                  <a:pt x="649" y="354"/>
                </a:cubicBezTo>
                <a:cubicBezTo>
                  <a:pt x="630" y="334"/>
                  <a:pt x="630" y="334"/>
                  <a:pt x="630" y="334"/>
                </a:cubicBezTo>
                <a:cubicBezTo>
                  <a:pt x="626" y="329"/>
                  <a:pt x="626" y="329"/>
                  <a:pt x="626" y="329"/>
                </a:cubicBezTo>
                <a:cubicBezTo>
                  <a:pt x="621" y="324"/>
                  <a:pt x="621" y="324"/>
                  <a:pt x="621" y="324"/>
                </a:cubicBezTo>
                <a:cubicBezTo>
                  <a:pt x="613" y="314"/>
                  <a:pt x="613" y="314"/>
                  <a:pt x="613" y="314"/>
                </a:cubicBezTo>
                <a:cubicBezTo>
                  <a:pt x="596" y="293"/>
                  <a:pt x="596" y="293"/>
                  <a:pt x="596" y="293"/>
                </a:cubicBezTo>
                <a:cubicBezTo>
                  <a:pt x="593" y="289"/>
                  <a:pt x="590" y="286"/>
                  <a:pt x="587" y="282"/>
                </a:cubicBezTo>
                <a:cubicBezTo>
                  <a:pt x="579" y="271"/>
                  <a:pt x="579" y="271"/>
                  <a:pt x="579" y="271"/>
                </a:cubicBezTo>
                <a:cubicBezTo>
                  <a:pt x="574" y="264"/>
                  <a:pt x="569" y="257"/>
                  <a:pt x="563" y="249"/>
                </a:cubicBezTo>
                <a:cubicBezTo>
                  <a:pt x="558" y="242"/>
                  <a:pt x="554" y="234"/>
                  <a:pt x="549" y="227"/>
                </a:cubicBezTo>
                <a:cubicBezTo>
                  <a:pt x="534" y="204"/>
                  <a:pt x="534" y="204"/>
                  <a:pt x="534" y="204"/>
                </a:cubicBezTo>
                <a:cubicBezTo>
                  <a:pt x="531" y="198"/>
                  <a:pt x="528" y="192"/>
                  <a:pt x="525" y="186"/>
                </a:cubicBezTo>
                <a:cubicBezTo>
                  <a:pt x="522" y="187"/>
                  <a:pt x="519" y="187"/>
                  <a:pt x="516" y="187"/>
                </a:cubicBezTo>
                <a:cubicBezTo>
                  <a:pt x="510" y="187"/>
                  <a:pt x="505" y="186"/>
                  <a:pt x="501" y="184"/>
                </a:cubicBezTo>
                <a:cubicBezTo>
                  <a:pt x="499" y="186"/>
                  <a:pt x="497" y="188"/>
                  <a:pt x="495" y="191"/>
                </a:cubicBezTo>
                <a:cubicBezTo>
                  <a:pt x="486" y="202"/>
                  <a:pt x="478" y="213"/>
                  <a:pt x="470" y="225"/>
                </a:cubicBezTo>
                <a:cubicBezTo>
                  <a:pt x="466" y="231"/>
                  <a:pt x="462" y="237"/>
                  <a:pt x="458" y="242"/>
                </a:cubicBezTo>
                <a:cubicBezTo>
                  <a:pt x="456" y="245"/>
                  <a:pt x="453" y="248"/>
                  <a:pt x="452" y="251"/>
                </a:cubicBezTo>
                <a:cubicBezTo>
                  <a:pt x="446" y="260"/>
                  <a:pt x="446" y="260"/>
                  <a:pt x="446" y="260"/>
                </a:cubicBezTo>
                <a:cubicBezTo>
                  <a:pt x="423" y="296"/>
                  <a:pt x="423" y="296"/>
                  <a:pt x="423" y="296"/>
                </a:cubicBezTo>
                <a:cubicBezTo>
                  <a:pt x="419" y="304"/>
                  <a:pt x="414" y="313"/>
                  <a:pt x="409" y="321"/>
                </a:cubicBezTo>
                <a:cubicBezTo>
                  <a:pt x="415" y="327"/>
                  <a:pt x="418" y="335"/>
                  <a:pt x="418" y="344"/>
                </a:cubicBezTo>
                <a:cubicBezTo>
                  <a:pt x="418" y="348"/>
                  <a:pt x="417" y="352"/>
                  <a:pt x="416" y="356"/>
                </a:cubicBezTo>
                <a:cubicBezTo>
                  <a:pt x="420" y="359"/>
                  <a:pt x="424" y="362"/>
                  <a:pt x="428" y="365"/>
                </a:cubicBezTo>
                <a:cubicBezTo>
                  <a:pt x="436" y="371"/>
                  <a:pt x="436" y="371"/>
                  <a:pt x="436" y="371"/>
                </a:cubicBezTo>
                <a:cubicBezTo>
                  <a:pt x="438" y="373"/>
                  <a:pt x="440" y="375"/>
                  <a:pt x="443" y="377"/>
                </a:cubicBezTo>
                <a:cubicBezTo>
                  <a:pt x="448" y="382"/>
                  <a:pt x="453" y="386"/>
                  <a:pt x="457" y="390"/>
                </a:cubicBezTo>
                <a:cubicBezTo>
                  <a:pt x="462" y="395"/>
                  <a:pt x="467" y="399"/>
                  <a:pt x="472" y="403"/>
                </a:cubicBezTo>
                <a:cubicBezTo>
                  <a:pt x="477" y="407"/>
                  <a:pt x="482" y="412"/>
                  <a:pt x="486" y="416"/>
                </a:cubicBezTo>
                <a:cubicBezTo>
                  <a:pt x="495" y="425"/>
                  <a:pt x="504" y="434"/>
                  <a:pt x="512" y="443"/>
                </a:cubicBezTo>
                <a:cubicBezTo>
                  <a:pt x="514" y="445"/>
                  <a:pt x="517" y="448"/>
                  <a:pt x="519" y="450"/>
                </a:cubicBezTo>
                <a:cubicBezTo>
                  <a:pt x="521" y="452"/>
                  <a:pt x="523" y="454"/>
                  <a:pt x="525" y="457"/>
                </a:cubicBezTo>
                <a:cubicBezTo>
                  <a:pt x="529" y="461"/>
                  <a:pt x="533" y="466"/>
                  <a:pt x="537" y="470"/>
                </a:cubicBezTo>
                <a:cubicBezTo>
                  <a:pt x="538" y="471"/>
                  <a:pt x="538" y="472"/>
                  <a:pt x="539" y="473"/>
                </a:cubicBezTo>
                <a:close/>
                <a:moveTo>
                  <a:pt x="757" y="440"/>
                </a:moveTo>
                <a:cubicBezTo>
                  <a:pt x="763" y="434"/>
                  <a:pt x="772" y="430"/>
                  <a:pt x="781" y="430"/>
                </a:cubicBezTo>
                <a:cubicBezTo>
                  <a:pt x="788" y="430"/>
                  <a:pt x="793" y="432"/>
                  <a:pt x="798" y="435"/>
                </a:cubicBezTo>
                <a:cubicBezTo>
                  <a:pt x="800" y="423"/>
                  <a:pt x="800" y="412"/>
                  <a:pt x="800" y="400"/>
                </a:cubicBezTo>
                <a:cubicBezTo>
                  <a:pt x="800" y="256"/>
                  <a:pt x="724" y="130"/>
                  <a:pt x="610" y="60"/>
                </a:cubicBezTo>
                <a:cubicBezTo>
                  <a:pt x="603" y="68"/>
                  <a:pt x="595" y="75"/>
                  <a:pt x="587" y="83"/>
                </a:cubicBezTo>
                <a:cubicBezTo>
                  <a:pt x="579" y="91"/>
                  <a:pt x="572" y="99"/>
                  <a:pt x="564" y="107"/>
                </a:cubicBezTo>
                <a:cubicBezTo>
                  <a:pt x="543" y="131"/>
                  <a:pt x="543" y="131"/>
                  <a:pt x="543" y="131"/>
                </a:cubicBezTo>
                <a:cubicBezTo>
                  <a:pt x="548" y="137"/>
                  <a:pt x="551" y="144"/>
                  <a:pt x="551" y="153"/>
                </a:cubicBezTo>
                <a:cubicBezTo>
                  <a:pt x="551" y="162"/>
                  <a:pt x="547" y="171"/>
                  <a:pt x="541" y="177"/>
                </a:cubicBezTo>
                <a:cubicBezTo>
                  <a:pt x="551" y="194"/>
                  <a:pt x="551" y="194"/>
                  <a:pt x="551" y="194"/>
                </a:cubicBezTo>
                <a:cubicBezTo>
                  <a:pt x="566" y="216"/>
                  <a:pt x="566" y="216"/>
                  <a:pt x="566" y="216"/>
                </a:cubicBezTo>
                <a:cubicBezTo>
                  <a:pt x="570" y="223"/>
                  <a:pt x="575" y="231"/>
                  <a:pt x="580" y="238"/>
                </a:cubicBezTo>
                <a:cubicBezTo>
                  <a:pt x="585" y="245"/>
                  <a:pt x="590" y="252"/>
                  <a:pt x="596" y="259"/>
                </a:cubicBezTo>
                <a:cubicBezTo>
                  <a:pt x="603" y="270"/>
                  <a:pt x="603" y="270"/>
                  <a:pt x="603" y="270"/>
                </a:cubicBezTo>
                <a:cubicBezTo>
                  <a:pt x="606" y="274"/>
                  <a:pt x="608" y="277"/>
                  <a:pt x="611" y="281"/>
                </a:cubicBezTo>
                <a:cubicBezTo>
                  <a:pt x="628" y="302"/>
                  <a:pt x="628" y="302"/>
                  <a:pt x="628" y="302"/>
                </a:cubicBezTo>
                <a:cubicBezTo>
                  <a:pt x="636" y="312"/>
                  <a:pt x="636" y="312"/>
                  <a:pt x="636" y="312"/>
                </a:cubicBezTo>
                <a:cubicBezTo>
                  <a:pt x="640" y="317"/>
                  <a:pt x="640" y="317"/>
                  <a:pt x="640" y="317"/>
                </a:cubicBezTo>
                <a:cubicBezTo>
                  <a:pt x="644" y="322"/>
                  <a:pt x="644" y="322"/>
                  <a:pt x="644" y="322"/>
                </a:cubicBezTo>
                <a:cubicBezTo>
                  <a:pt x="661" y="342"/>
                  <a:pt x="661" y="342"/>
                  <a:pt x="661" y="342"/>
                </a:cubicBezTo>
                <a:cubicBezTo>
                  <a:pt x="667" y="349"/>
                  <a:pt x="673" y="356"/>
                  <a:pt x="679" y="362"/>
                </a:cubicBezTo>
                <a:cubicBezTo>
                  <a:pt x="697" y="381"/>
                  <a:pt x="697" y="381"/>
                  <a:pt x="697" y="381"/>
                </a:cubicBezTo>
                <a:cubicBezTo>
                  <a:pt x="706" y="391"/>
                  <a:pt x="706" y="391"/>
                  <a:pt x="706" y="391"/>
                </a:cubicBezTo>
                <a:cubicBezTo>
                  <a:pt x="709" y="394"/>
                  <a:pt x="712" y="397"/>
                  <a:pt x="716" y="401"/>
                </a:cubicBezTo>
                <a:cubicBezTo>
                  <a:pt x="735" y="419"/>
                  <a:pt x="735" y="419"/>
                  <a:pt x="735" y="419"/>
                </a:cubicBezTo>
                <a:cubicBezTo>
                  <a:pt x="744" y="429"/>
                  <a:pt x="744" y="429"/>
                  <a:pt x="744" y="429"/>
                </a:cubicBezTo>
                <a:cubicBezTo>
                  <a:pt x="754" y="438"/>
                  <a:pt x="754" y="438"/>
                  <a:pt x="754" y="438"/>
                </a:cubicBezTo>
                <a:cubicBezTo>
                  <a:pt x="755" y="439"/>
                  <a:pt x="756" y="439"/>
                  <a:pt x="757" y="440"/>
                </a:cubicBezTo>
                <a:close/>
                <a:moveTo>
                  <a:pt x="167" y="725"/>
                </a:moveTo>
                <a:cubicBezTo>
                  <a:pt x="199" y="748"/>
                  <a:pt x="234" y="766"/>
                  <a:pt x="271" y="779"/>
                </a:cubicBezTo>
                <a:cubicBezTo>
                  <a:pt x="270" y="764"/>
                  <a:pt x="270" y="750"/>
                  <a:pt x="270" y="736"/>
                </a:cubicBezTo>
                <a:cubicBezTo>
                  <a:pt x="271" y="714"/>
                  <a:pt x="271" y="714"/>
                  <a:pt x="271" y="714"/>
                </a:cubicBezTo>
                <a:cubicBezTo>
                  <a:pt x="271" y="703"/>
                  <a:pt x="271" y="703"/>
                  <a:pt x="271" y="703"/>
                </a:cubicBezTo>
                <a:cubicBezTo>
                  <a:pt x="272" y="693"/>
                  <a:pt x="272" y="693"/>
                  <a:pt x="272" y="693"/>
                </a:cubicBezTo>
                <a:cubicBezTo>
                  <a:pt x="273" y="671"/>
                  <a:pt x="273" y="671"/>
                  <a:pt x="273" y="671"/>
                </a:cubicBezTo>
                <a:cubicBezTo>
                  <a:pt x="273" y="669"/>
                  <a:pt x="274" y="667"/>
                  <a:pt x="274" y="665"/>
                </a:cubicBezTo>
                <a:cubicBezTo>
                  <a:pt x="269" y="663"/>
                  <a:pt x="265" y="660"/>
                  <a:pt x="261" y="657"/>
                </a:cubicBezTo>
                <a:cubicBezTo>
                  <a:pt x="259" y="658"/>
                  <a:pt x="257" y="660"/>
                  <a:pt x="254" y="661"/>
                </a:cubicBezTo>
                <a:cubicBezTo>
                  <a:pt x="248" y="666"/>
                  <a:pt x="242" y="670"/>
                  <a:pt x="236" y="675"/>
                </a:cubicBezTo>
                <a:cubicBezTo>
                  <a:pt x="232" y="677"/>
                  <a:pt x="230" y="679"/>
                  <a:pt x="227" y="681"/>
                </a:cubicBezTo>
                <a:cubicBezTo>
                  <a:pt x="224" y="683"/>
                  <a:pt x="221" y="685"/>
                  <a:pt x="219" y="687"/>
                </a:cubicBezTo>
                <a:cubicBezTo>
                  <a:pt x="213" y="691"/>
                  <a:pt x="208" y="694"/>
                  <a:pt x="204" y="698"/>
                </a:cubicBezTo>
                <a:cubicBezTo>
                  <a:pt x="201" y="699"/>
                  <a:pt x="199" y="701"/>
                  <a:pt x="197" y="703"/>
                </a:cubicBezTo>
                <a:cubicBezTo>
                  <a:pt x="195" y="704"/>
                  <a:pt x="193" y="706"/>
                  <a:pt x="191" y="707"/>
                </a:cubicBezTo>
                <a:cubicBezTo>
                  <a:pt x="177" y="718"/>
                  <a:pt x="168" y="725"/>
                  <a:pt x="168" y="725"/>
                </a:cubicBezTo>
                <a:cubicBezTo>
                  <a:pt x="168" y="724"/>
                  <a:pt x="176" y="717"/>
                  <a:pt x="188" y="704"/>
                </a:cubicBezTo>
                <a:cubicBezTo>
                  <a:pt x="195" y="697"/>
                  <a:pt x="203" y="689"/>
                  <a:pt x="213" y="680"/>
                </a:cubicBezTo>
                <a:cubicBezTo>
                  <a:pt x="223" y="671"/>
                  <a:pt x="235" y="662"/>
                  <a:pt x="247" y="651"/>
                </a:cubicBezTo>
                <a:cubicBezTo>
                  <a:pt x="249" y="649"/>
                  <a:pt x="251" y="648"/>
                  <a:pt x="253" y="646"/>
                </a:cubicBezTo>
                <a:cubicBezTo>
                  <a:pt x="251" y="642"/>
                  <a:pt x="250" y="637"/>
                  <a:pt x="250" y="632"/>
                </a:cubicBezTo>
                <a:cubicBezTo>
                  <a:pt x="250" y="630"/>
                  <a:pt x="250" y="629"/>
                  <a:pt x="251" y="627"/>
                </a:cubicBezTo>
                <a:cubicBezTo>
                  <a:pt x="238" y="622"/>
                  <a:pt x="226" y="615"/>
                  <a:pt x="214" y="609"/>
                </a:cubicBezTo>
                <a:cubicBezTo>
                  <a:pt x="204" y="603"/>
                  <a:pt x="204" y="603"/>
                  <a:pt x="204" y="603"/>
                </a:cubicBezTo>
                <a:cubicBezTo>
                  <a:pt x="201" y="601"/>
                  <a:pt x="198" y="599"/>
                  <a:pt x="194" y="597"/>
                </a:cubicBezTo>
                <a:cubicBezTo>
                  <a:pt x="175" y="586"/>
                  <a:pt x="175" y="586"/>
                  <a:pt x="175" y="586"/>
                </a:cubicBezTo>
                <a:cubicBezTo>
                  <a:pt x="165" y="580"/>
                  <a:pt x="165" y="580"/>
                  <a:pt x="165" y="580"/>
                </a:cubicBezTo>
                <a:cubicBezTo>
                  <a:pt x="156" y="574"/>
                  <a:pt x="156" y="574"/>
                  <a:pt x="156" y="574"/>
                </a:cubicBezTo>
                <a:cubicBezTo>
                  <a:pt x="150" y="569"/>
                  <a:pt x="143" y="565"/>
                  <a:pt x="137" y="561"/>
                </a:cubicBezTo>
                <a:cubicBezTo>
                  <a:pt x="131" y="557"/>
                  <a:pt x="125" y="552"/>
                  <a:pt x="119" y="548"/>
                </a:cubicBezTo>
                <a:cubicBezTo>
                  <a:pt x="101" y="534"/>
                  <a:pt x="101" y="534"/>
                  <a:pt x="101" y="534"/>
                </a:cubicBezTo>
                <a:cubicBezTo>
                  <a:pt x="95" y="530"/>
                  <a:pt x="89" y="525"/>
                  <a:pt x="83" y="520"/>
                </a:cubicBezTo>
                <a:cubicBezTo>
                  <a:pt x="66" y="505"/>
                  <a:pt x="66" y="505"/>
                  <a:pt x="66" y="505"/>
                </a:cubicBezTo>
                <a:cubicBezTo>
                  <a:pt x="60" y="501"/>
                  <a:pt x="55" y="495"/>
                  <a:pt x="49" y="490"/>
                </a:cubicBezTo>
                <a:cubicBezTo>
                  <a:pt x="44" y="485"/>
                  <a:pt x="38" y="480"/>
                  <a:pt x="33" y="475"/>
                </a:cubicBezTo>
                <a:cubicBezTo>
                  <a:pt x="23" y="464"/>
                  <a:pt x="12" y="453"/>
                  <a:pt x="2" y="442"/>
                </a:cubicBezTo>
                <a:cubicBezTo>
                  <a:pt x="14" y="559"/>
                  <a:pt x="77" y="661"/>
                  <a:pt x="167" y="725"/>
                </a:cubicBezTo>
                <a:close/>
                <a:moveTo>
                  <a:pt x="60" y="189"/>
                </a:moveTo>
                <a:cubicBezTo>
                  <a:pt x="22" y="250"/>
                  <a:pt x="0" y="322"/>
                  <a:pt x="0" y="400"/>
                </a:cubicBezTo>
                <a:cubicBezTo>
                  <a:pt x="0" y="402"/>
                  <a:pt x="0" y="403"/>
                  <a:pt x="0" y="404"/>
                </a:cubicBezTo>
                <a:cubicBezTo>
                  <a:pt x="0" y="404"/>
                  <a:pt x="8" y="399"/>
                  <a:pt x="22" y="391"/>
                </a:cubicBezTo>
                <a:cubicBezTo>
                  <a:pt x="29" y="387"/>
                  <a:pt x="38" y="381"/>
                  <a:pt x="47" y="375"/>
                </a:cubicBezTo>
                <a:cubicBezTo>
                  <a:pt x="57" y="369"/>
                  <a:pt x="68" y="362"/>
                  <a:pt x="80" y="354"/>
                </a:cubicBezTo>
                <a:cubicBezTo>
                  <a:pt x="83" y="352"/>
                  <a:pt x="86" y="350"/>
                  <a:pt x="89" y="348"/>
                </a:cubicBezTo>
                <a:cubicBezTo>
                  <a:pt x="92" y="346"/>
                  <a:pt x="95" y="344"/>
                  <a:pt x="98" y="342"/>
                </a:cubicBezTo>
                <a:cubicBezTo>
                  <a:pt x="104" y="338"/>
                  <a:pt x="110" y="333"/>
                  <a:pt x="117" y="329"/>
                </a:cubicBezTo>
                <a:cubicBezTo>
                  <a:pt x="124" y="324"/>
                  <a:pt x="130" y="319"/>
                  <a:pt x="137" y="314"/>
                </a:cubicBezTo>
                <a:cubicBezTo>
                  <a:pt x="144" y="309"/>
                  <a:pt x="151" y="304"/>
                  <a:pt x="157" y="299"/>
                </a:cubicBezTo>
                <a:cubicBezTo>
                  <a:pt x="164" y="293"/>
                  <a:pt x="172" y="288"/>
                  <a:pt x="178" y="282"/>
                </a:cubicBezTo>
                <a:cubicBezTo>
                  <a:pt x="185" y="276"/>
                  <a:pt x="192" y="271"/>
                  <a:pt x="199" y="265"/>
                </a:cubicBezTo>
                <a:cubicBezTo>
                  <a:pt x="198" y="261"/>
                  <a:pt x="197" y="257"/>
                  <a:pt x="197" y="253"/>
                </a:cubicBezTo>
                <a:cubicBezTo>
                  <a:pt x="197" y="250"/>
                  <a:pt x="197" y="248"/>
                  <a:pt x="198" y="245"/>
                </a:cubicBezTo>
                <a:cubicBezTo>
                  <a:pt x="191" y="242"/>
                  <a:pt x="185" y="239"/>
                  <a:pt x="178" y="236"/>
                </a:cubicBezTo>
                <a:cubicBezTo>
                  <a:pt x="161" y="229"/>
                  <a:pt x="145" y="221"/>
                  <a:pt x="131" y="216"/>
                </a:cubicBezTo>
                <a:cubicBezTo>
                  <a:pt x="124" y="213"/>
                  <a:pt x="117" y="210"/>
                  <a:pt x="111" y="207"/>
                </a:cubicBezTo>
                <a:cubicBezTo>
                  <a:pt x="104" y="205"/>
                  <a:pt x="99" y="203"/>
                  <a:pt x="93" y="201"/>
                </a:cubicBezTo>
                <a:cubicBezTo>
                  <a:pt x="74" y="194"/>
                  <a:pt x="62" y="189"/>
                  <a:pt x="60" y="189"/>
                </a:cubicBezTo>
                <a:cubicBezTo>
                  <a:pt x="62" y="189"/>
                  <a:pt x="74" y="192"/>
                  <a:pt x="95" y="197"/>
                </a:cubicBezTo>
                <a:cubicBezTo>
                  <a:pt x="106" y="199"/>
                  <a:pt x="119" y="203"/>
                  <a:pt x="134" y="207"/>
                </a:cubicBezTo>
                <a:cubicBezTo>
                  <a:pt x="141" y="209"/>
                  <a:pt x="149" y="212"/>
                  <a:pt x="157" y="215"/>
                </a:cubicBezTo>
                <a:cubicBezTo>
                  <a:pt x="166" y="218"/>
                  <a:pt x="174" y="221"/>
                  <a:pt x="184" y="224"/>
                </a:cubicBezTo>
                <a:cubicBezTo>
                  <a:pt x="190" y="226"/>
                  <a:pt x="197" y="229"/>
                  <a:pt x="204" y="232"/>
                </a:cubicBezTo>
                <a:cubicBezTo>
                  <a:pt x="210" y="223"/>
                  <a:pt x="220" y="218"/>
                  <a:pt x="232" y="218"/>
                </a:cubicBezTo>
                <a:cubicBezTo>
                  <a:pt x="237" y="218"/>
                  <a:pt x="243" y="219"/>
                  <a:pt x="248" y="222"/>
                </a:cubicBezTo>
                <a:cubicBezTo>
                  <a:pt x="251" y="219"/>
                  <a:pt x="251" y="219"/>
                  <a:pt x="251" y="219"/>
                </a:cubicBezTo>
                <a:cubicBezTo>
                  <a:pt x="255" y="216"/>
                  <a:pt x="258" y="212"/>
                  <a:pt x="261" y="209"/>
                </a:cubicBezTo>
                <a:cubicBezTo>
                  <a:pt x="268" y="202"/>
                  <a:pt x="275" y="196"/>
                  <a:pt x="281" y="190"/>
                </a:cubicBezTo>
                <a:cubicBezTo>
                  <a:pt x="288" y="183"/>
                  <a:pt x="294" y="176"/>
                  <a:pt x="300" y="170"/>
                </a:cubicBezTo>
                <a:cubicBezTo>
                  <a:pt x="303" y="167"/>
                  <a:pt x="306" y="164"/>
                  <a:pt x="309" y="160"/>
                </a:cubicBezTo>
                <a:cubicBezTo>
                  <a:pt x="312" y="157"/>
                  <a:pt x="315" y="154"/>
                  <a:pt x="318" y="150"/>
                </a:cubicBezTo>
                <a:cubicBezTo>
                  <a:pt x="324" y="144"/>
                  <a:pt x="330" y="138"/>
                  <a:pt x="336" y="131"/>
                </a:cubicBezTo>
                <a:cubicBezTo>
                  <a:pt x="341" y="125"/>
                  <a:pt x="346" y="119"/>
                  <a:pt x="351" y="112"/>
                </a:cubicBezTo>
                <a:cubicBezTo>
                  <a:pt x="354" y="109"/>
                  <a:pt x="357" y="106"/>
                  <a:pt x="359" y="103"/>
                </a:cubicBezTo>
                <a:cubicBezTo>
                  <a:pt x="360" y="102"/>
                  <a:pt x="362" y="100"/>
                  <a:pt x="363" y="99"/>
                </a:cubicBezTo>
                <a:cubicBezTo>
                  <a:pt x="364" y="97"/>
                  <a:pt x="365" y="96"/>
                  <a:pt x="366" y="94"/>
                </a:cubicBezTo>
                <a:cubicBezTo>
                  <a:pt x="371" y="89"/>
                  <a:pt x="376" y="83"/>
                  <a:pt x="380" y="77"/>
                </a:cubicBezTo>
                <a:cubicBezTo>
                  <a:pt x="389" y="66"/>
                  <a:pt x="396" y="56"/>
                  <a:pt x="403" y="47"/>
                </a:cubicBezTo>
                <a:cubicBezTo>
                  <a:pt x="407" y="42"/>
                  <a:pt x="410" y="38"/>
                  <a:pt x="413" y="34"/>
                </a:cubicBezTo>
                <a:cubicBezTo>
                  <a:pt x="416" y="30"/>
                  <a:pt x="418" y="26"/>
                  <a:pt x="421" y="23"/>
                </a:cubicBezTo>
                <a:cubicBezTo>
                  <a:pt x="425" y="16"/>
                  <a:pt x="429" y="11"/>
                  <a:pt x="432" y="7"/>
                </a:cubicBezTo>
                <a:cubicBezTo>
                  <a:pt x="435" y="4"/>
                  <a:pt x="436" y="2"/>
                  <a:pt x="436" y="2"/>
                </a:cubicBezTo>
                <a:cubicBezTo>
                  <a:pt x="424" y="1"/>
                  <a:pt x="412" y="0"/>
                  <a:pt x="400" y="0"/>
                </a:cubicBezTo>
                <a:cubicBezTo>
                  <a:pt x="257" y="0"/>
                  <a:pt x="131" y="75"/>
                  <a:pt x="60" y="189"/>
                </a:cubicBezTo>
                <a:close/>
                <a:moveTo>
                  <a:pt x="648" y="714"/>
                </a:moveTo>
                <a:cubicBezTo>
                  <a:pt x="633" y="714"/>
                  <a:pt x="618" y="714"/>
                  <a:pt x="603" y="714"/>
                </a:cubicBezTo>
                <a:cubicBezTo>
                  <a:pt x="596" y="714"/>
                  <a:pt x="588" y="713"/>
                  <a:pt x="581" y="713"/>
                </a:cubicBezTo>
                <a:cubicBezTo>
                  <a:pt x="558" y="712"/>
                  <a:pt x="558" y="712"/>
                  <a:pt x="558" y="712"/>
                </a:cubicBezTo>
                <a:cubicBezTo>
                  <a:pt x="551" y="712"/>
                  <a:pt x="543" y="710"/>
                  <a:pt x="536" y="710"/>
                </a:cubicBezTo>
                <a:cubicBezTo>
                  <a:pt x="513" y="707"/>
                  <a:pt x="513" y="707"/>
                  <a:pt x="513" y="707"/>
                </a:cubicBezTo>
                <a:cubicBezTo>
                  <a:pt x="506" y="706"/>
                  <a:pt x="499" y="705"/>
                  <a:pt x="491" y="704"/>
                </a:cubicBezTo>
                <a:cubicBezTo>
                  <a:pt x="469" y="700"/>
                  <a:pt x="469" y="700"/>
                  <a:pt x="469" y="700"/>
                </a:cubicBezTo>
                <a:cubicBezTo>
                  <a:pt x="458" y="698"/>
                  <a:pt x="458" y="698"/>
                  <a:pt x="458" y="698"/>
                </a:cubicBezTo>
                <a:cubicBezTo>
                  <a:pt x="447" y="695"/>
                  <a:pt x="447" y="695"/>
                  <a:pt x="447" y="695"/>
                </a:cubicBezTo>
                <a:cubicBezTo>
                  <a:pt x="439" y="694"/>
                  <a:pt x="432" y="692"/>
                  <a:pt x="425" y="690"/>
                </a:cubicBezTo>
                <a:cubicBezTo>
                  <a:pt x="414" y="688"/>
                  <a:pt x="414" y="688"/>
                  <a:pt x="414" y="688"/>
                </a:cubicBezTo>
                <a:cubicBezTo>
                  <a:pt x="410" y="687"/>
                  <a:pt x="406" y="686"/>
                  <a:pt x="403" y="685"/>
                </a:cubicBezTo>
                <a:cubicBezTo>
                  <a:pt x="381" y="678"/>
                  <a:pt x="381" y="678"/>
                  <a:pt x="381" y="678"/>
                </a:cubicBezTo>
                <a:cubicBezTo>
                  <a:pt x="366" y="675"/>
                  <a:pt x="352" y="669"/>
                  <a:pt x="338" y="664"/>
                </a:cubicBezTo>
                <a:cubicBezTo>
                  <a:pt x="329" y="661"/>
                  <a:pt x="320" y="658"/>
                  <a:pt x="311" y="654"/>
                </a:cubicBezTo>
                <a:cubicBezTo>
                  <a:pt x="305" y="661"/>
                  <a:pt x="296" y="666"/>
                  <a:pt x="286" y="666"/>
                </a:cubicBezTo>
                <a:cubicBezTo>
                  <a:pt x="284" y="675"/>
                  <a:pt x="283" y="685"/>
                  <a:pt x="281" y="694"/>
                </a:cubicBezTo>
                <a:cubicBezTo>
                  <a:pt x="280" y="704"/>
                  <a:pt x="280" y="704"/>
                  <a:pt x="280" y="704"/>
                </a:cubicBezTo>
                <a:cubicBezTo>
                  <a:pt x="278" y="715"/>
                  <a:pt x="278" y="715"/>
                  <a:pt x="278" y="715"/>
                </a:cubicBezTo>
                <a:cubicBezTo>
                  <a:pt x="275" y="736"/>
                  <a:pt x="275" y="736"/>
                  <a:pt x="275" y="736"/>
                </a:cubicBezTo>
                <a:cubicBezTo>
                  <a:pt x="274" y="750"/>
                  <a:pt x="273" y="764"/>
                  <a:pt x="271" y="779"/>
                </a:cubicBezTo>
                <a:cubicBezTo>
                  <a:pt x="311" y="793"/>
                  <a:pt x="355" y="800"/>
                  <a:pt x="400" y="800"/>
                </a:cubicBezTo>
                <a:cubicBezTo>
                  <a:pt x="494" y="800"/>
                  <a:pt x="580" y="768"/>
                  <a:pt x="648" y="714"/>
                </a:cubicBezTo>
                <a:close/>
                <a:moveTo>
                  <a:pt x="648" y="714"/>
                </a:moveTo>
                <a:cubicBezTo>
                  <a:pt x="658" y="706"/>
                  <a:pt x="668" y="697"/>
                  <a:pt x="677" y="689"/>
                </a:cubicBezTo>
                <a:cubicBezTo>
                  <a:pt x="730" y="638"/>
                  <a:pt x="769" y="572"/>
                  <a:pt x="788" y="499"/>
                </a:cubicBezTo>
                <a:cubicBezTo>
                  <a:pt x="786" y="499"/>
                  <a:pt x="784" y="500"/>
                  <a:pt x="781" y="500"/>
                </a:cubicBezTo>
                <a:cubicBezTo>
                  <a:pt x="764" y="500"/>
                  <a:pt x="750" y="487"/>
                  <a:pt x="747" y="471"/>
                </a:cubicBezTo>
                <a:cubicBezTo>
                  <a:pt x="742" y="471"/>
                  <a:pt x="737" y="472"/>
                  <a:pt x="731" y="473"/>
                </a:cubicBezTo>
                <a:cubicBezTo>
                  <a:pt x="725" y="473"/>
                  <a:pt x="718" y="475"/>
                  <a:pt x="711" y="476"/>
                </a:cubicBezTo>
                <a:cubicBezTo>
                  <a:pt x="703" y="478"/>
                  <a:pt x="696" y="479"/>
                  <a:pt x="688" y="480"/>
                </a:cubicBezTo>
                <a:cubicBezTo>
                  <a:pt x="680" y="482"/>
                  <a:pt x="671" y="483"/>
                  <a:pt x="663" y="485"/>
                </a:cubicBezTo>
                <a:cubicBezTo>
                  <a:pt x="655" y="487"/>
                  <a:pt x="646" y="489"/>
                  <a:pt x="637" y="491"/>
                </a:cubicBezTo>
                <a:cubicBezTo>
                  <a:pt x="628" y="493"/>
                  <a:pt x="618" y="495"/>
                  <a:pt x="609" y="498"/>
                </a:cubicBezTo>
                <a:cubicBezTo>
                  <a:pt x="603" y="500"/>
                  <a:pt x="596" y="502"/>
                  <a:pt x="589" y="504"/>
                </a:cubicBezTo>
                <a:cubicBezTo>
                  <a:pt x="589" y="504"/>
                  <a:pt x="589" y="504"/>
                  <a:pt x="589" y="504"/>
                </a:cubicBezTo>
                <a:cubicBezTo>
                  <a:pt x="589" y="512"/>
                  <a:pt x="586" y="520"/>
                  <a:pt x="582" y="526"/>
                </a:cubicBezTo>
                <a:cubicBezTo>
                  <a:pt x="595" y="542"/>
                  <a:pt x="606" y="560"/>
                  <a:pt x="616" y="576"/>
                </a:cubicBezTo>
                <a:cubicBezTo>
                  <a:pt x="619" y="580"/>
                  <a:pt x="622" y="584"/>
                  <a:pt x="624" y="588"/>
                </a:cubicBezTo>
                <a:cubicBezTo>
                  <a:pt x="627" y="591"/>
                  <a:pt x="629" y="595"/>
                  <a:pt x="631" y="599"/>
                </a:cubicBezTo>
                <a:cubicBezTo>
                  <a:pt x="635" y="607"/>
                  <a:pt x="639" y="614"/>
                  <a:pt x="643" y="621"/>
                </a:cubicBezTo>
                <a:cubicBezTo>
                  <a:pt x="647" y="628"/>
                  <a:pt x="651" y="634"/>
                  <a:pt x="654" y="640"/>
                </a:cubicBezTo>
                <a:cubicBezTo>
                  <a:pt x="657" y="646"/>
                  <a:pt x="659" y="652"/>
                  <a:pt x="662" y="657"/>
                </a:cubicBezTo>
                <a:cubicBezTo>
                  <a:pt x="667" y="667"/>
                  <a:pt x="671" y="675"/>
                  <a:pt x="673" y="680"/>
                </a:cubicBezTo>
                <a:cubicBezTo>
                  <a:pt x="675" y="685"/>
                  <a:pt x="677" y="688"/>
                  <a:pt x="677" y="688"/>
                </a:cubicBezTo>
                <a:cubicBezTo>
                  <a:pt x="677" y="688"/>
                  <a:pt x="675" y="685"/>
                  <a:pt x="672" y="681"/>
                </a:cubicBezTo>
                <a:cubicBezTo>
                  <a:pt x="669" y="676"/>
                  <a:pt x="664" y="668"/>
                  <a:pt x="658" y="659"/>
                </a:cubicBezTo>
                <a:cubicBezTo>
                  <a:pt x="655" y="654"/>
                  <a:pt x="652" y="649"/>
                  <a:pt x="649" y="643"/>
                </a:cubicBezTo>
                <a:cubicBezTo>
                  <a:pt x="645" y="637"/>
                  <a:pt x="641" y="631"/>
                  <a:pt x="636" y="625"/>
                </a:cubicBezTo>
                <a:cubicBezTo>
                  <a:pt x="632" y="619"/>
                  <a:pt x="627" y="612"/>
                  <a:pt x="622" y="605"/>
                </a:cubicBezTo>
                <a:cubicBezTo>
                  <a:pt x="620" y="601"/>
                  <a:pt x="618" y="597"/>
                  <a:pt x="615" y="594"/>
                </a:cubicBezTo>
                <a:cubicBezTo>
                  <a:pt x="612" y="590"/>
                  <a:pt x="609" y="586"/>
                  <a:pt x="606" y="583"/>
                </a:cubicBezTo>
                <a:cubicBezTo>
                  <a:pt x="601" y="575"/>
                  <a:pt x="595" y="567"/>
                  <a:pt x="589" y="559"/>
                </a:cubicBezTo>
                <a:cubicBezTo>
                  <a:pt x="586" y="555"/>
                  <a:pt x="582" y="551"/>
                  <a:pt x="579" y="547"/>
                </a:cubicBezTo>
                <a:cubicBezTo>
                  <a:pt x="576" y="543"/>
                  <a:pt x="573" y="539"/>
                  <a:pt x="569" y="535"/>
                </a:cubicBezTo>
                <a:cubicBezTo>
                  <a:pt x="565" y="537"/>
                  <a:pt x="560" y="539"/>
                  <a:pt x="554" y="539"/>
                </a:cubicBezTo>
                <a:cubicBezTo>
                  <a:pt x="542" y="539"/>
                  <a:pt x="532" y="533"/>
                  <a:pt x="526" y="523"/>
                </a:cubicBezTo>
                <a:cubicBezTo>
                  <a:pt x="524" y="524"/>
                  <a:pt x="523" y="524"/>
                  <a:pt x="521" y="525"/>
                </a:cubicBezTo>
                <a:cubicBezTo>
                  <a:pt x="511" y="529"/>
                  <a:pt x="501" y="532"/>
                  <a:pt x="491" y="536"/>
                </a:cubicBezTo>
                <a:cubicBezTo>
                  <a:pt x="481" y="540"/>
                  <a:pt x="472" y="544"/>
                  <a:pt x="462" y="548"/>
                </a:cubicBezTo>
                <a:cubicBezTo>
                  <a:pt x="452" y="552"/>
                  <a:pt x="442" y="557"/>
                  <a:pt x="432" y="561"/>
                </a:cubicBezTo>
                <a:cubicBezTo>
                  <a:pt x="427" y="563"/>
                  <a:pt x="422" y="565"/>
                  <a:pt x="418" y="567"/>
                </a:cubicBezTo>
                <a:cubicBezTo>
                  <a:pt x="413" y="570"/>
                  <a:pt x="408" y="572"/>
                  <a:pt x="403" y="574"/>
                </a:cubicBezTo>
                <a:cubicBezTo>
                  <a:pt x="394" y="579"/>
                  <a:pt x="384" y="584"/>
                  <a:pt x="375" y="589"/>
                </a:cubicBezTo>
                <a:cubicBezTo>
                  <a:pt x="366" y="594"/>
                  <a:pt x="357" y="598"/>
                  <a:pt x="348" y="603"/>
                </a:cubicBezTo>
                <a:cubicBezTo>
                  <a:pt x="340" y="608"/>
                  <a:pt x="331" y="613"/>
                  <a:pt x="323" y="618"/>
                </a:cubicBezTo>
                <a:cubicBezTo>
                  <a:pt x="321" y="619"/>
                  <a:pt x="320" y="620"/>
                  <a:pt x="318" y="621"/>
                </a:cubicBezTo>
                <a:cubicBezTo>
                  <a:pt x="319" y="624"/>
                  <a:pt x="320" y="628"/>
                  <a:pt x="320" y="632"/>
                </a:cubicBezTo>
                <a:cubicBezTo>
                  <a:pt x="320" y="632"/>
                  <a:pt x="320" y="633"/>
                  <a:pt x="320" y="634"/>
                </a:cubicBezTo>
                <a:cubicBezTo>
                  <a:pt x="328" y="638"/>
                  <a:pt x="337" y="641"/>
                  <a:pt x="346" y="644"/>
                </a:cubicBezTo>
                <a:cubicBezTo>
                  <a:pt x="366" y="652"/>
                  <a:pt x="366" y="652"/>
                  <a:pt x="366" y="652"/>
                </a:cubicBezTo>
                <a:cubicBezTo>
                  <a:pt x="373" y="654"/>
                  <a:pt x="380" y="657"/>
                  <a:pt x="387" y="659"/>
                </a:cubicBezTo>
                <a:cubicBezTo>
                  <a:pt x="408" y="666"/>
                  <a:pt x="408" y="666"/>
                  <a:pt x="408" y="666"/>
                </a:cubicBezTo>
                <a:cubicBezTo>
                  <a:pt x="412" y="667"/>
                  <a:pt x="415" y="668"/>
                  <a:pt x="419" y="669"/>
                </a:cubicBezTo>
                <a:cubicBezTo>
                  <a:pt x="429" y="672"/>
                  <a:pt x="429" y="672"/>
                  <a:pt x="429" y="672"/>
                </a:cubicBezTo>
                <a:cubicBezTo>
                  <a:pt x="437" y="674"/>
                  <a:pt x="444" y="676"/>
                  <a:pt x="451" y="678"/>
                </a:cubicBezTo>
                <a:cubicBezTo>
                  <a:pt x="462" y="681"/>
                  <a:pt x="462" y="681"/>
                  <a:pt x="462" y="681"/>
                </a:cubicBezTo>
                <a:cubicBezTo>
                  <a:pt x="472" y="684"/>
                  <a:pt x="472" y="684"/>
                  <a:pt x="472" y="684"/>
                </a:cubicBezTo>
                <a:cubicBezTo>
                  <a:pt x="494" y="689"/>
                  <a:pt x="494" y="689"/>
                  <a:pt x="494" y="689"/>
                </a:cubicBezTo>
                <a:cubicBezTo>
                  <a:pt x="501" y="690"/>
                  <a:pt x="508" y="692"/>
                  <a:pt x="516" y="693"/>
                </a:cubicBezTo>
                <a:cubicBezTo>
                  <a:pt x="530" y="696"/>
                  <a:pt x="545" y="699"/>
                  <a:pt x="560" y="702"/>
                </a:cubicBezTo>
                <a:cubicBezTo>
                  <a:pt x="604" y="708"/>
                  <a:pt x="604" y="708"/>
                  <a:pt x="604" y="708"/>
                </a:cubicBezTo>
                <a:cubicBezTo>
                  <a:pt x="619" y="710"/>
                  <a:pt x="633" y="712"/>
                  <a:pt x="648" y="714"/>
                </a:cubicBezTo>
                <a:cubicBezTo>
                  <a:pt x="648" y="704"/>
                  <a:pt x="648" y="704"/>
                  <a:pt x="648" y="704"/>
                </a:cubicBezTo>
                <a:cubicBezTo>
                  <a:pt x="648" y="714"/>
                  <a:pt x="648" y="714"/>
                  <a:pt x="648" y="714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innerShdw blurRad="25400">
              <a:prstClr val="black"/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0" name="矩形 39"/>
          <p:cNvSpPr/>
          <p:nvPr/>
        </p:nvSpPr>
        <p:spPr>
          <a:xfrm>
            <a:off x="1644470" y="3432506"/>
            <a:ext cx="346761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点击</a:t>
            </a:r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此处添加标题</a:t>
            </a:r>
          </a:p>
        </p:txBody>
      </p:sp>
      <p:sp>
        <p:nvSpPr>
          <p:cNvPr id="41" name="矩形 40"/>
          <p:cNvSpPr/>
          <p:nvPr/>
        </p:nvSpPr>
        <p:spPr>
          <a:xfrm>
            <a:off x="1705855" y="3915975"/>
            <a:ext cx="3611495" cy="17493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标题数字等都可以通过点击和重新输入进行更改，顶部“开始”面板中可以对字体、字号、颜色、行距等进行修改。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。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。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918018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3217021" y="1857675"/>
            <a:ext cx="5757958" cy="3224463"/>
            <a:chOff x="3047379" y="1857675"/>
            <a:chExt cx="5757958" cy="3224463"/>
          </a:xfrm>
        </p:grpSpPr>
        <p:sp>
          <p:nvSpPr>
            <p:cNvPr id="3" name="矩形 2"/>
            <p:cNvSpPr/>
            <p:nvPr/>
          </p:nvSpPr>
          <p:spPr>
            <a:xfrm>
              <a:off x="3047379" y="1857675"/>
              <a:ext cx="5757958" cy="3224463"/>
            </a:xfrm>
            <a:prstGeom prst="rect">
              <a:avLst/>
            </a:prstGeom>
            <a:solidFill>
              <a:schemeClr val="bg1">
                <a:alpha val="4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" name="矩形 1"/>
            <p:cNvSpPr/>
            <p:nvPr/>
          </p:nvSpPr>
          <p:spPr>
            <a:xfrm>
              <a:off x="3166712" y="1973597"/>
              <a:ext cx="5534526" cy="2983832"/>
            </a:xfrm>
            <a:prstGeom prst="rect">
              <a:avLst/>
            </a:prstGeom>
            <a:solidFill>
              <a:srgbClr val="F7C477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4626289" y="2564061"/>
            <a:ext cx="297389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第六部分</a:t>
            </a:r>
            <a:endParaRPr lang="zh-CN" altLang="en-US" sz="5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626289" y="3472219"/>
            <a:ext cx="29546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参考文献</a:t>
            </a:r>
          </a:p>
        </p:txBody>
      </p:sp>
      <p:cxnSp>
        <p:nvCxnSpPr>
          <p:cNvPr id="7" name="直接连接符 6"/>
          <p:cNvCxnSpPr/>
          <p:nvPr/>
        </p:nvCxnSpPr>
        <p:spPr>
          <a:xfrm>
            <a:off x="4699000" y="3465513"/>
            <a:ext cx="2717800" cy="0"/>
          </a:xfrm>
          <a:prstGeom prst="line">
            <a:avLst/>
          </a:prstGeom>
          <a:ln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2630" y="6565264"/>
            <a:ext cx="1367895" cy="182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20202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5698182" y="6460182"/>
            <a:ext cx="795635" cy="795635"/>
            <a:chOff x="5641559" y="8807588"/>
            <a:chExt cx="1430611" cy="1430611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6" name="椭圆 5"/>
            <p:cNvSpPr/>
            <p:nvPr/>
          </p:nvSpPr>
          <p:spPr>
            <a:xfrm>
              <a:off x="5641559" y="8807588"/>
              <a:ext cx="1430611" cy="1430611"/>
            </a:xfrm>
            <a:prstGeom prst="ellipse">
              <a:avLst/>
            </a:prstGeom>
            <a:solidFill>
              <a:srgbClr val="F7C4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" name="燕尾形 6"/>
            <p:cNvSpPr/>
            <p:nvPr/>
          </p:nvSpPr>
          <p:spPr>
            <a:xfrm rot="5400000">
              <a:off x="6158444" y="9076922"/>
              <a:ext cx="396837" cy="891949"/>
            </a:xfrm>
            <a:prstGeom prst="chevron">
              <a:avLst>
                <a:gd name="adj" fmla="val 41459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5698182" y="-397818"/>
            <a:ext cx="795635" cy="795635"/>
            <a:chOff x="5641559" y="8807588"/>
            <a:chExt cx="1430611" cy="1430611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9" name="椭圆 8"/>
            <p:cNvSpPr/>
            <p:nvPr/>
          </p:nvSpPr>
          <p:spPr>
            <a:xfrm>
              <a:off x="5641559" y="8807588"/>
              <a:ext cx="1430611" cy="1430611"/>
            </a:xfrm>
            <a:prstGeom prst="ellipse">
              <a:avLst/>
            </a:prstGeom>
            <a:solidFill>
              <a:srgbClr val="F7C4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0" name="燕尾形 9"/>
            <p:cNvSpPr/>
            <p:nvPr/>
          </p:nvSpPr>
          <p:spPr>
            <a:xfrm rot="5400000">
              <a:off x="6158444" y="9076922"/>
              <a:ext cx="396837" cy="891949"/>
            </a:xfrm>
            <a:prstGeom prst="chevron">
              <a:avLst>
                <a:gd name="adj" fmla="val 41459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12" name="直接箭头连接符 11"/>
          <p:cNvCxnSpPr/>
          <p:nvPr/>
        </p:nvCxnSpPr>
        <p:spPr>
          <a:xfrm>
            <a:off x="0" y="203485"/>
            <a:ext cx="5577142" cy="0"/>
          </a:xfrm>
          <a:prstGeom prst="straightConnector1">
            <a:avLst/>
          </a:prstGeom>
          <a:ln w="15875" cmpd="thickThin">
            <a:solidFill>
              <a:schemeClr val="tx1">
                <a:lumMod val="75000"/>
                <a:lumOff val="25000"/>
              </a:schemeClr>
            </a:solidFill>
            <a:headEnd type="none" w="lg" len="lg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/>
          <p:nvPr/>
        </p:nvCxnSpPr>
        <p:spPr>
          <a:xfrm flipH="1">
            <a:off x="6614858" y="203485"/>
            <a:ext cx="5577142" cy="0"/>
          </a:xfrm>
          <a:prstGeom prst="straightConnector1">
            <a:avLst/>
          </a:prstGeom>
          <a:ln w="15875" cmpd="thickThin">
            <a:solidFill>
              <a:schemeClr val="tx1">
                <a:lumMod val="75000"/>
                <a:lumOff val="25000"/>
              </a:schemeClr>
            </a:solidFill>
            <a:headEnd type="none" w="lg" len="lg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图片 15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2630" y="6565264"/>
            <a:ext cx="1367895" cy="182386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5033433" y="490954"/>
            <a:ext cx="21251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6.</a:t>
            </a: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参考文献</a:t>
            </a:r>
          </a:p>
        </p:txBody>
      </p:sp>
      <p:sp>
        <p:nvSpPr>
          <p:cNvPr id="3" name="矩形 2"/>
          <p:cNvSpPr/>
          <p:nvPr/>
        </p:nvSpPr>
        <p:spPr>
          <a:xfrm>
            <a:off x="300038" y="929204"/>
            <a:ext cx="11520487" cy="5387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1.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期刊</a:t>
            </a:r>
            <a:r>
              <a:rPr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类</a:t>
            </a:r>
            <a:endParaRPr lang="en-US" altLang="zh-CN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[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序号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]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作者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篇名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[J].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刊名，出版年份，卷号（期号）：起止页码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en-US" altLang="zh-CN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2.</a:t>
            </a:r>
            <a:r>
              <a:rPr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专著类</a:t>
            </a:r>
          </a:p>
          <a:p>
            <a:pPr>
              <a:lnSpc>
                <a:spcPct val="120000"/>
              </a:lnSpc>
            </a:pP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[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序号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]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作者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书名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[M].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出版地：出版社，出版年份：起止页码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en-US" altLang="zh-CN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3</a:t>
            </a: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报纸类</a:t>
            </a:r>
          </a:p>
          <a:p>
            <a:pPr>
              <a:lnSpc>
                <a:spcPct val="120000"/>
              </a:lnSpc>
            </a:pP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[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序号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]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作者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篇名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[N].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报纸名，出版日期（版次）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en-US" altLang="zh-CN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4</a:t>
            </a: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论文集</a:t>
            </a:r>
          </a:p>
          <a:p>
            <a:pPr>
              <a:lnSpc>
                <a:spcPct val="120000"/>
              </a:lnSpc>
            </a:pP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[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序号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]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作者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篇名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[C].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出版地：出版者，出版年份：起始页码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en-US" altLang="zh-CN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5</a:t>
            </a: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学位论文</a:t>
            </a:r>
          </a:p>
          <a:p>
            <a:pPr>
              <a:lnSpc>
                <a:spcPct val="120000"/>
              </a:lnSpc>
            </a:pP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[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序号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]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作者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篇名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[D].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出版地：保存者，出版年份：起始页码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en-US" altLang="zh-CN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6</a:t>
            </a: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研究报告</a:t>
            </a:r>
          </a:p>
          <a:p>
            <a:pPr>
              <a:lnSpc>
                <a:spcPct val="120000"/>
              </a:lnSpc>
            </a:pP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[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序号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]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作者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篇名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[R].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出版地：出版者，出版年份：起始页码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en-US" altLang="zh-CN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7</a:t>
            </a: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条例</a:t>
            </a:r>
          </a:p>
          <a:p>
            <a:pPr>
              <a:lnSpc>
                <a:spcPct val="120000"/>
              </a:lnSpc>
            </a:pP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[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序号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]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颁布单位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条例名称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发布日期</a:t>
            </a:r>
          </a:p>
          <a:p>
            <a:pPr>
              <a:lnSpc>
                <a:spcPct val="120000"/>
              </a:lnSpc>
            </a:pPr>
            <a:r>
              <a:rPr lang="en-US" altLang="zh-CN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8</a:t>
            </a: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译著</a:t>
            </a:r>
          </a:p>
          <a:p>
            <a:pPr>
              <a:lnSpc>
                <a:spcPct val="120000"/>
              </a:lnSpc>
            </a:pP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[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序号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]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原著作者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书名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[M].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译者，译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出版地：出版社，出版年份：起止页码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81759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3217021" y="1857675"/>
            <a:ext cx="5757958" cy="3224463"/>
            <a:chOff x="3047379" y="1857675"/>
            <a:chExt cx="5757958" cy="3224463"/>
          </a:xfrm>
        </p:grpSpPr>
        <p:sp>
          <p:nvSpPr>
            <p:cNvPr id="3" name="矩形 2"/>
            <p:cNvSpPr/>
            <p:nvPr/>
          </p:nvSpPr>
          <p:spPr>
            <a:xfrm>
              <a:off x="3047379" y="1857675"/>
              <a:ext cx="5757958" cy="3224463"/>
            </a:xfrm>
            <a:prstGeom prst="rect">
              <a:avLst/>
            </a:prstGeom>
            <a:solidFill>
              <a:schemeClr val="bg1">
                <a:alpha val="4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" name="矩形 1"/>
            <p:cNvSpPr/>
            <p:nvPr/>
          </p:nvSpPr>
          <p:spPr>
            <a:xfrm>
              <a:off x="3166712" y="1973597"/>
              <a:ext cx="5534526" cy="2983832"/>
            </a:xfrm>
            <a:prstGeom prst="rect">
              <a:avLst/>
            </a:prstGeom>
            <a:solidFill>
              <a:srgbClr val="F7C477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3926175" y="2360866"/>
            <a:ext cx="433965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5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感谢各位</a:t>
            </a:r>
          </a:p>
          <a:p>
            <a:pPr algn="ctr"/>
            <a:r>
              <a:rPr lang="zh-CN" altLang="en-US" sz="5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老师评判指导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4376221" y="4115192"/>
            <a:ext cx="34547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指导老师：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XXX  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答辩人：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XXX</a:t>
            </a:r>
          </a:p>
        </p:txBody>
      </p:sp>
      <p:cxnSp>
        <p:nvCxnSpPr>
          <p:cNvPr id="7" name="直接连接符 6"/>
          <p:cNvCxnSpPr/>
          <p:nvPr/>
        </p:nvCxnSpPr>
        <p:spPr>
          <a:xfrm>
            <a:off x="4030133" y="4049717"/>
            <a:ext cx="4131734" cy="0"/>
          </a:xfrm>
          <a:prstGeom prst="line">
            <a:avLst/>
          </a:prstGeom>
          <a:ln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2630" y="6565264"/>
            <a:ext cx="1367895" cy="182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92868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646219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32114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3217021" y="1857675"/>
            <a:ext cx="5757958" cy="3224463"/>
            <a:chOff x="3047379" y="1857675"/>
            <a:chExt cx="5757958" cy="3224463"/>
          </a:xfrm>
        </p:grpSpPr>
        <p:sp>
          <p:nvSpPr>
            <p:cNvPr id="3" name="矩形 2"/>
            <p:cNvSpPr/>
            <p:nvPr/>
          </p:nvSpPr>
          <p:spPr>
            <a:xfrm>
              <a:off x="3047379" y="1857675"/>
              <a:ext cx="5757958" cy="3224463"/>
            </a:xfrm>
            <a:prstGeom prst="rect">
              <a:avLst/>
            </a:prstGeom>
            <a:solidFill>
              <a:schemeClr val="bg1">
                <a:alpha val="4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" name="矩形 1"/>
            <p:cNvSpPr/>
            <p:nvPr/>
          </p:nvSpPr>
          <p:spPr>
            <a:xfrm>
              <a:off x="3166712" y="1973597"/>
              <a:ext cx="5534526" cy="2983832"/>
            </a:xfrm>
            <a:prstGeom prst="rect">
              <a:avLst/>
            </a:prstGeom>
            <a:solidFill>
              <a:srgbClr val="F7C477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4626289" y="2564061"/>
            <a:ext cx="29546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第一部分</a:t>
            </a:r>
            <a:endParaRPr lang="zh-CN" altLang="en-US" sz="5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579926" y="3472219"/>
            <a:ext cx="503214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选题</a:t>
            </a:r>
            <a:r>
              <a:rPr lang="zh-CN" altLang="en-US" sz="5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背景和</a:t>
            </a:r>
            <a:r>
              <a:rPr lang="zh-CN" altLang="en-US" sz="5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意义</a:t>
            </a:r>
          </a:p>
        </p:txBody>
      </p:sp>
      <p:cxnSp>
        <p:nvCxnSpPr>
          <p:cNvPr id="8" name="直接连接符 7"/>
          <p:cNvCxnSpPr/>
          <p:nvPr/>
        </p:nvCxnSpPr>
        <p:spPr>
          <a:xfrm>
            <a:off x="3708400" y="3465513"/>
            <a:ext cx="4648200" cy="0"/>
          </a:xfrm>
          <a:prstGeom prst="line">
            <a:avLst/>
          </a:prstGeom>
          <a:ln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2630" y="6565264"/>
            <a:ext cx="1367895" cy="182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29791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5698182" y="6460182"/>
            <a:ext cx="795635" cy="795635"/>
            <a:chOff x="5641559" y="8807588"/>
            <a:chExt cx="1430611" cy="1430611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6" name="椭圆 5"/>
            <p:cNvSpPr/>
            <p:nvPr/>
          </p:nvSpPr>
          <p:spPr>
            <a:xfrm>
              <a:off x="5641559" y="8807588"/>
              <a:ext cx="1430611" cy="1430611"/>
            </a:xfrm>
            <a:prstGeom prst="ellipse">
              <a:avLst/>
            </a:prstGeom>
            <a:solidFill>
              <a:srgbClr val="F7C4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" name="燕尾形 6"/>
            <p:cNvSpPr/>
            <p:nvPr/>
          </p:nvSpPr>
          <p:spPr>
            <a:xfrm rot="5400000">
              <a:off x="6158444" y="9076922"/>
              <a:ext cx="396837" cy="891949"/>
            </a:xfrm>
            <a:prstGeom prst="chevron">
              <a:avLst>
                <a:gd name="adj" fmla="val 41459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5698182" y="-397818"/>
            <a:ext cx="795635" cy="795635"/>
            <a:chOff x="5641559" y="8807588"/>
            <a:chExt cx="1430611" cy="1430611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9" name="椭圆 8"/>
            <p:cNvSpPr/>
            <p:nvPr/>
          </p:nvSpPr>
          <p:spPr>
            <a:xfrm>
              <a:off x="5641559" y="8807588"/>
              <a:ext cx="1430611" cy="1430611"/>
            </a:xfrm>
            <a:prstGeom prst="ellipse">
              <a:avLst/>
            </a:prstGeom>
            <a:solidFill>
              <a:srgbClr val="F7C4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0" name="燕尾形 9"/>
            <p:cNvSpPr/>
            <p:nvPr/>
          </p:nvSpPr>
          <p:spPr>
            <a:xfrm rot="5400000">
              <a:off x="6158444" y="9076922"/>
              <a:ext cx="396837" cy="891949"/>
            </a:xfrm>
            <a:prstGeom prst="chevron">
              <a:avLst>
                <a:gd name="adj" fmla="val 41459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12" name="直接箭头连接符 11"/>
          <p:cNvCxnSpPr/>
          <p:nvPr/>
        </p:nvCxnSpPr>
        <p:spPr>
          <a:xfrm>
            <a:off x="0" y="203485"/>
            <a:ext cx="5577142" cy="0"/>
          </a:xfrm>
          <a:prstGeom prst="straightConnector1">
            <a:avLst/>
          </a:prstGeom>
          <a:ln w="15875" cmpd="thickThin">
            <a:solidFill>
              <a:schemeClr val="tx1">
                <a:lumMod val="75000"/>
                <a:lumOff val="25000"/>
              </a:schemeClr>
            </a:solidFill>
            <a:headEnd type="none" w="lg" len="lg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/>
          <p:nvPr/>
        </p:nvCxnSpPr>
        <p:spPr>
          <a:xfrm flipH="1">
            <a:off x="6614858" y="203485"/>
            <a:ext cx="5577142" cy="0"/>
          </a:xfrm>
          <a:prstGeom prst="straightConnector1">
            <a:avLst/>
          </a:prstGeom>
          <a:ln w="15875" cmpd="thickThin">
            <a:solidFill>
              <a:schemeClr val="tx1">
                <a:lumMod val="75000"/>
                <a:lumOff val="25000"/>
              </a:schemeClr>
            </a:solidFill>
            <a:headEnd type="none" w="lg" len="lg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图片 15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2630" y="6565264"/>
            <a:ext cx="1367895" cy="182386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5033433" y="490954"/>
            <a:ext cx="21251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1. </a:t>
            </a:r>
            <a:r>
              <a:rPr lang="zh-CN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选题背景和</a:t>
            </a: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意义</a:t>
            </a:r>
          </a:p>
        </p:txBody>
      </p:sp>
      <p:grpSp>
        <p:nvGrpSpPr>
          <p:cNvPr id="24" name="组合 23"/>
          <p:cNvGrpSpPr/>
          <p:nvPr/>
        </p:nvGrpSpPr>
        <p:grpSpPr>
          <a:xfrm>
            <a:off x="1447660" y="1704010"/>
            <a:ext cx="4120912" cy="606645"/>
            <a:chOff x="235841" y="1164576"/>
            <a:chExt cx="7720190" cy="1136501"/>
          </a:xfrm>
        </p:grpSpPr>
        <p:sp>
          <p:nvSpPr>
            <p:cNvPr id="18" name="圆角矩形 17"/>
            <p:cNvSpPr/>
            <p:nvPr/>
          </p:nvSpPr>
          <p:spPr>
            <a:xfrm>
              <a:off x="235841" y="1164576"/>
              <a:ext cx="7720190" cy="1136501"/>
            </a:xfrm>
            <a:prstGeom prst="roundRect">
              <a:avLst/>
            </a:prstGeom>
            <a:gradFill flip="none" rotWithShape="1">
              <a:gsLst>
                <a:gs pos="100000">
                  <a:schemeClr val="bg1">
                    <a:lumMod val="85000"/>
                  </a:schemeClr>
                </a:gs>
                <a:gs pos="3000">
                  <a:schemeClr val="bg1">
                    <a:lumMod val="75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矩形 18"/>
            <p:cNvSpPr/>
            <p:nvPr/>
          </p:nvSpPr>
          <p:spPr>
            <a:xfrm>
              <a:off x="1425836" y="1409659"/>
              <a:ext cx="4570064" cy="69191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b="1" dirty="0"/>
                <a:t>点击</a:t>
              </a:r>
              <a:r>
                <a:rPr lang="zh-CN" altLang="en-US" b="1" dirty="0" smtClean="0"/>
                <a:t>此处</a:t>
              </a:r>
              <a:r>
                <a:rPr lang="zh-CN" altLang="en-US" b="1" dirty="0"/>
                <a:t>添加标题</a:t>
              </a:r>
            </a:p>
          </p:txBody>
        </p:sp>
        <p:grpSp>
          <p:nvGrpSpPr>
            <p:cNvPr id="20" name="组合 19"/>
            <p:cNvGrpSpPr/>
            <p:nvPr/>
          </p:nvGrpSpPr>
          <p:grpSpPr>
            <a:xfrm>
              <a:off x="562283" y="1349634"/>
              <a:ext cx="769507" cy="766382"/>
              <a:chOff x="13083789" y="2381040"/>
              <a:chExt cx="1543987" cy="1543987"/>
            </a:xfrm>
          </p:grpSpPr>
          <p:sp>
            <p:nvSpPr>
              <p:cNvPr id="21" name="圆角矩形 20"/>
              <p:cNvSpPr/>
              <p:nvPr/>
            </p:nvSpPr>
            <p:spPr>
              <a:xfrm>
                <a:off x="13083789" y="2381040"/>
                <a:ext cx="1543987" cy="1543987"/>
              </a:xfrm>
              <a:prstGeom prst="roundRect">
                <a:avLst/>
              </a:prstGeom>
              <a:gradFill flip="none" rotWithShape="1">
                <a:gsLst>
                  <a:gs pos="100000">
                    <a:schemeClr val="tx1">
                      <a:lumMod val="65000"/>
                      <a:lumOff val="35000"/>
                    </a:schemeClr>
                  </a:gs>
                  <a:gs pos="0">
                    <a:schemeClr val="bg1"/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" name="圆角矩形 21"/>
              <p:cNvSpPr/>
              <p:nvPr/>
            </p:nvSpPr>
            <p:spPr>
              <a:xfrm>
                <a:off x="13158816" y="2456069"/>
                <a:ext cx="1393930" cy="1393928"/>
              </a:xfrm>
              <a:prstGeom prst="round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>
                      <a:lumMod val="75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" name="等腰三角形 22"/>
              <p:cNvSpPr/>
              <p:nvPr/>
            </p:nvSpPr>
            <p:spPr>
              <a:xfrm rot="10800000">
                <a:off x="13505343" y="2937933"/>
                <a:ext cx="700878" cy="604208"/>
              </a:xfrm>
              <a:prstGeom prst="triangl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25" name="组合 24"/>
          <p:cNvGrpSpPr/>
          <p:nvPr/>
        </p:nvGrpSpPr>
        <p:grpSpPr>
          <a:xfrm>
            <a:off x="6614858" y="1704010"/>
            <a:ext cx="4120912" cy="606645"/>
            <a:chOff x="235841" y="1164576"/>
            <a:chExt cx="7720190" cy="1136501"/>
          </a:xfrm>
        </p:grpSpPr>
        <p:sp>
          <p:nvSpPr>
            <p:cNvPr id="26" name="圆角矩形 25"/>
            <p:cNvSpPr/>
            <p:nvPr/>
          </p:nvSpPr>
          <p:spPr>
            <a:xfrm>
              <a:off x="235841" y="1164576"/>
              <a:ext cx="7720190" cy="1136501"/>
            </a:xfrm>
            <a:prstGeom prst="roundRect">
              <a:avLst/>
            </a:prstGeom>
            <a:gradFill flip="none" rotWithShape="1">
              <a:gsLst>
                <a:gs pos="100000">
                  <a:schemeClr val="bg1">
                    <a:lumMod val="85000"/>
                  </a:schemeClr>
                </a:gs>
                <a:gs pos="3000">
                  <a:schemeClr val="bg1">
                    <a:lumMod val="75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矩形 26"/>
            <p:cNvSpPr/>
            <p:nvPr/>
          </p:nvSpPr>
          <p:spPr>
            <a:xfrm>
              <a:off x="1425836" y="1409659"/>
              <a:ext cx="4570064" cy="69191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b="1" dirty="0"/>
                <a:t>点击</a:t>
              </a:r>
              <a:r>
                <a:rPr lang="zh-CN" altLang="en-US" b="1" dirty="0" smtClean="0"/>
                <a:t>此处</a:t>
              </a:r>
              <a:r>
                <a:rPr lang="zh-CN" altLang="en-US" b="1" dirty="0"/>
                <a:t>添加标题</a:t>
              </a:r>
            </a:p>
          </p:txBody>
        </p:sp>
        <p:grpSp>
          <p:nvGrpSpPr>
            <p:cNvPr id="28" name="组合 27"/>
            <p:cNvGrpSpPr/>
            <p:nvPr/>
          </p:nvGrpSpPr>
          <p:grpSpPr>
            <a:xfrm>
              <a:off x="562283" y="1349634"/>
              <a:ext cx="769507" cy="766382"/>
              <a:chOff x="13083789" y="2381040"/>
              <a:chExt cx="1543987" cy="1543987"/>
            </a:xfrm>
          </p:grpSpPr>
          <p:sp>
            <p:nvSpPr>
              <p:cNvPr id="29" name="圆角矩形 28"/>
              <p:cNvSpPr/>
              <p:nvPr/>
            </p:nvSpPr>
            <p:spPr>
              <a:xfrm>
                <a:off x="13083789" y="2381040"/>
                <a:ext cx="1543987" cy="1543987"/>
              </a:xfrm>
              <a:prstGeom prst="roundRect">
                <a:avLst/>
              </a:prstGeom>
              <a:gradFill flip="none" rotWithShape="1">
                <a:gsLst>
                  <a:gs pos="100000">
                    <a:schemeClr val="tx1">
                      <a:lumMod val="65000"/>
                      <a:lumOff val="35000"/>
                    </a:schemeClr>
                  </a:gs>
                  <a:gs pos="0">
                    <a:schemeClr val="bg1"/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" name="圆角矩形 29"/>
              <p:cNvSpPr/>
              <p:nvPr/>
            </p:nvSpPr>
            <p:spPr>
              <a:xfrm>
                <a:off x="13158816" y="2456069"/>
                <a:ext cx="1393930" cy="1393928"/>
              </a:xfrm>
              <a:prstGeom prst="round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>
                      <a:lumMod val="75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" name="等腰三角形 30"/>
              <p:cNvSpPr/>
              <p:nvPr/>
            </p:nvSpPr>
            <p:spPr>
              <a:xfrm rot="10800000">
                <a:off x="13505343" y="2937933"/>
                <a:ext cx="700878" cy="604208"/>
              </a:xfrm>
              <a:prstGeom prst="triangl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46" name="组合 45"/>
          <p:cNvGrpSpPr/>
          <p:nvPr/>
        </p:nvGrpSpPr>
        <p:grpSpPr>
          <a:xfrm>
            <a:off x="1447660" y="3901110"/>
            <a:ext cx="4120912" cy="606645"/>
            <a:chOff x="235841" y="1164576"/>
            <a:chExt cx="7720190" cy="1136501"/>
          </a:xfrm>
        </p:grpSpPr>
        <p:sp>
          <p:nvSpPr>
            <p:cNvPr id="47" name="圆角矩形 46"/>
            <p:cNvSpPr/>
            <p:nvPr/>
          </p:nvSpPr>
          <p:spPr>
            <a:xfrm>
              <a:off x="235841" y="1164576"/>
              <a:ext cx="7720190" cy="1136501"/>
            </a:xfrm>
            <a:prstGeom prst="roundRect">
              <a:avLst/>
            </a:prstGeom>
            <a:gradFill flip="none" rotWithShape="1">
              <a:gsLst>
                <a:gs pos="100000">
                  <a:schemeClr val="bg1">
                    <a:lumMod val="85000"/>
                  </a:schemeClr>
                </a:gs>
                <a:gs pos="3000">
                  <a:schemeClr val="bg1">
                    <a:lumMod val="75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矩形 47"/>
            <p:cNvSpPr/>
            <p:nvPr/>
          </p:nvSpPr>
          <p:spPr>
            <a:xfrm>
              <a:off x="1425836" y="1409659"/>
              <a:ext cx="4570064" cy="69191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b="1" dirty="0"/>
                <a:t>点击</a:t>
              </a:r>
              <a:r>
                <a:rPr lang="zh-CN" altLang="en-US" b="1" dirty="0" smtClean="0"/>
                <a:t>此处</a:t>
              </a:r>
              <a:r>
                <a:rPr lang="zh-CN" altLang="en-US" b="1" dirty="0"/>
                <a:t>添加标题</a:t>
              </a:r>
            </a:p>
          </p:txBody>
        </p:sp>
        <p:grpSp>
          <p:nvGrpSpPr>
            <p:cNvPr id="49" name="组合 48"/>
            <p:cNvGrpSpPr/>
            <p:nvPr/>
          </p:nvGrpSpPr>
          <p:grpSpPr>
            <a:xfrm>
              <a:off x="562283" y="1349634"/>
              <a:ext cx="769507" cy="766382"/>
              <a:chOff x="13083789" y="2381040"/>
              <a:chExt cx="1543987" cy="1543987"/>
            </a:xfrm>
          </p:grpSpPr>
          <p:sp>
            <p:nvSpPr>
              <p:cNvPr id="50" name="圆角矩形 49"/>
              <p:cNvSpPr/>
              <p:nvPr/>
            </p:nvSpPr>
            <p:spPr>
              <a:xfrm>
                <a:off x="13083789" y="2381040"/>
                <a:ext cx="1543987" cy="1543987"/>
              </a:xfrm>
              <a:prstGeom prst="roundRect">
                <a:avLst/>
              </a:prstGeom>
              <a:gradFill flip="none" rotWithShape="1">
                <a:gsLst>
                  <a:gs pos="100000">
                    <a:schemeClr val="tx1">
                      <a:lumMod val="65000"/>
                      <a:lumOff val="35000"/>
                    </a:schemeClr>
                  </a:gs>
                  <a:gs pos="0">
                    <a:schemeClr val="bg1"/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" name="圆角矩形 50"/>
              <p:cNvSpPr/>
              <p:nvPr/>
            </p:nvSpPr>
            <p:spPr>
              <a:xfrm>
                <a:off x="13158816" y="2456069"/>
                <a:ext cx="1393930" cy="1393928"/>
              </a:xfrm>
              <a:prstGeom prst="round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>
                      <a:lumMod val="75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" name="等腰三角形 51"/>
              <p:cNvSpPr/>
              <p:nvPr/>
            </p:nvSpPr>
            <p:spPr>
              <a:xfrm rot="10800000">
                <a:off x="13505343" y="2937933"/>
                <a:ext cx="700878" cy="604208"/>
              </a:xfrm>
              <a:prstGeom prst="triangl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53" name="组合 52"/>
          <p:cNvGrpSpPr/>
          <p:nvPr/>
        </p:nvGrpSpPr>
        <p:grpSpPr>
          <a:xfrm>
            <a:off x="6614858" y="3901110"/>
            <a:ext cx="4120912" cy="606645"/>
            <a:chOff x="235841" y="1164576"/>
            <a:chExt cx="7720190" cy="1136501"/>
          </a:xfrm>
        </p:grpSpPr>
        <p:sp>
          <p:nvSpPr>
            <p:cNvPr id="54" name="圆角矩形 53"/>
            <p:cNvSpPr/>
            <p:nvPr/>
          </p:nvSpPr>
          <p:spPr>
            <a:xfrm>
              <a:off x="235841" y="1164576"/>
              <a:ext cx="7720190" cy="1136501"/>
            </a:xfrm>
            <a:prstGeom prst="roundRect">
              <a:avLst/>
            </a:prstGeom>
            <a:gradFill flip="none" rotWithShape="1">
              <a:gsLst>
                <a:gs pos="100000">
                  <a:schemeClr val="bg1">
                    <a:lumMod val="85000"/>
                  </a:schemeClr>
                </a:gs>
                <a:gs pos="3000">
                  <a:schemeClr val="bg1">
                    <a:lumMod val="75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矩形 54"/>
            <p:cNvSpPr/>
            <p:nvPr/>
          </p:nvSpPr>
          <p:spPr>
            <a:xfrm>
              <a:off x="1425836" y="1409659"/>
              <a:ext cx="4570064" cy="69191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b="1" dirty="0"/>
                <a:t>点击</a:t>
              </a:r>
              <a:r>
                <a:rPr lang="zh-CN" altLang="en-US" b="1" dirty="0" smtClean="0"/>
                <a:t>此处</a:t>
              </a:r>
              <a:r>
                <a:rPr lang="zh-CN" altLang="en-US" b="1" dirty="0"/>
                <a:t>添加标题</a:t>
              </a:r>
            </a:p>
          </p:txBody>
        </p:sp>
        <p:grpSp>
          <p:nvGrpSpPr>
            <p:cNvPr id="56" name="组合 55"/>
            <p:cNvGrpSpPr/>
            <p:nvPr/>
          </p:nvGrpSpPr>
          <p:grpSpPr>
            <a:xfrm>
              <a:off x="562283" y="1349634"/>
              <a:ext cx="769507" cy="766382"/>
              <a:chOff x="13083789" y="2381040"/>
              <a:chExt cx="1543987" cy="1543987"/>
            </a:xfrm>
          </p:grpSpPr>
          <p:sp>
            <p:nvSpPr>
              <p:cNvPr id="57" name="圆角矩形 56"/>
              <p:cNvSpPr/>
              <p:nvPr/>
            </p:nvSpPr>
            <p:spPr>
              <a:xfrm>
                <a:off x="13083789" y="2381040"/>
                <a:ext cx="1543987" cy="1543987"/>
              </a:xfrm>
              <a:prstGeom prst="roundRect">
                <a:avLst/>
              </a:prstGeom>
              <a:gradFill flip="none" rotWithShape="1">
                <a:gsLst>
                  <a:gs pos="100000">
                    <a:schemeClr val="tx1">
                      <a:lumMod val="65000"/>
                      <a:lumOff val="35000"/>
                    </a:schemeClr>
                  </a:gs>
                  <a:gs pos="0">
                    <a:schemeClr val="bg1"/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" name="圆角矩形 57"/>
              <p:cNvSpPr/>
              <p:nvPr/>
            </p:nvSpPr>
            <p:spPr>
              <a:xfrm>
                <a:off x="13158816" y="2456069"/>
                <a:ext cx="1393930" cy="1393928"/>
              </a:xfrm>
              <a:prstGeom prst="round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>
                      <a:lumMod val="75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" name="等腰三角形 58"/>
              <p:cNvSpPr/>
              <p:nvPr/>
            </p:nvSpPr>
            <p:spPr>
              <a:xfrm rot="10800000">
                <a:off x="13505343" y="2937933"/>
                <a:ext cx="700878" cy="604208"/>
              </a:xfrm>
              <a:prstGeom prst="triangl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3" name="矩形 2"/>
          <p:cNvSpPr/>
          <p:nvPr/>
        </p:nvSpPr>
        <p:spPr>
          <a:xfrm>
            <a:off x="1447661" y="2409436"/>
            <a:ext cx="4120912" cy="8125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8-14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号字，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1.3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倍字间距</a:t>
            </a:r>
            <a:endParaRPr lang="zh-CN" altLang="en-US" sz="1200" dirty="0"/>
          </a:p>
        </p:txBody>
      </p:sp>
      <p:sp>
        <p:nvSpPr>
          <p:cNvPr id="60" name="矩形 59"/>
          <p:cNvSpPr/>
          <p:nvPr/>
        </p:nvSpPr>
        <p:spPr>
          <a:xfrm>
            <a:off x="6614858" y="2409436"/>
            <a:ext cx="4120912" cy="8125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8-14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号字，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1.3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倍字间距</a:t>
            </a:r>
            <a:endParaRPr lang="zh-CN" altLang="en-US" sz="1200" dirty="0"/>
          </a:p>
        </p:txBody>
      </p:sp>
      <p:sp>
        <p:nvSpPr>
          <p:cNvPr id="61" name="矩形 60"/>
          <p:cNvSpPr/>
          <p:nvPr/>
        </p:nvSpPr>
        <p:spPr>
          <a:xfrm>
            <a:off x="1447661" y="4676562"/>
            <a:ext cx="4120912" cy="8125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8-14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号字，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1.3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倍字间距</a:t>
            </a:r>
            <a:endParaRPr lang="zh-CN" altLang="en-US" sz="1200" dirty="0"/>
          </a:p>
        </p:txBody>
      </p:sp>
      <p:sp>
        <p:nvSpPr>
          <p:cNvPr id="62" name="矩形 61"/>
          <p:cNvSpPr/>
          <p:nvPr/>
        </p:nvSpPr>
        <p:spPr>
          <a:xfrm>
            <a:off x="6614858" y="4676562"/>
            <a:ext cx="4120912" cy="8125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8-14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号字，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1.3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倍字间距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913244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任意多边形 34"/>
          <p:cNvSpPr/>
          <p:nvPr/>
        </p:nvSpPr>
        <p:spPr>
          <a:xfrm flipH="1">
            <a:off x="1198771" y="4610100"/>
            <a:ext cx="3822700" cy="742950"/>
          </a:xfrm>
          <a:custGeom>
            <a:avLst/>
            <a:gdLst>
              <a:gd name="connsiteX0" fmla="*/ 0 w 3822700"/>
              <a:gd name="connsiteY0" fmla="*/ 0 h 742950"/>
              <a:gd name="connsiteX1" fmla="*/ 615950 w 3822700"/>
              <a:gd name="connsiteY1" fmla="*/ 742950 h 742950"/>
              <a:gd name="connsiteX2" fmla="*/ 3822700 w 3822700"/>
              <a:gd name="connsiteY2" fmla="*/ 736600 h 742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22700" h="742950">
                <a:moveTo>
                  <a:pt x="0" y="0"/>
                </a:moveTo>
                <a:lnTo>
                  <a:pt x="615950" y="742950"/>
                </a:lnTo>
                <a:lnTo>
                  <a:pt x="3822700" y="736600"/>
                </a:lnTo>
              </a:path>
            </a:pathLst>
          </a:cu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任意多边形 33"/>
          <p:cNvSpPr/>
          <p:nvPr/>
        </p:nvSpPr>
        <p:spPr>
          <a:xfrm flipV="1">
            <a:off x="7118350" y="1655582"/>
            <a:ext cx="3822700" cy="742950"/>
          </a:xfrm>
          <a:custGeom>
            <a:avLst/>
            <a:gdLst>
              <a:gd name="connsiteX0" fmla="*/ 0 w 3822700"/>
              <a:gd name="connsiteY0" fmla="*/ 0 h 742950"/>
              <a:gd name="connsiteX1" fmla="*/ 615950 w 3822700"/>
              <a:gd name="connsiteY1" fmla="*/ 742950 h 742950"/>
              <a:gd name="connsiteX2" fmla="*/ 3822700 w 3822700"/>
              <a:gd name="connsiteY2" fmla="*/ 736600 h 742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22700" h="742950">
                <a:moveTo>
                  <a:pt x="0" y="0"/>
                </a:moveTo>
                <a:lnTo>
                  <a:pt x="615950" y="742950"/>
                </a:lnTo>
                <a:lnTo>
                  <a:pt x="3822700" y="736600"/>
                </a:lnTo>
              </a:path>
            </a:pathLst>
          </a:cu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任意多边形 18"/>
          <p:cNvSpPr/>
          <p:nvPr/>
        </p:nvSpPr>
        <p:spPr>
          <a:xfrm rot="10800000">
            <a:off x="1210733" y="1655582"/>
            <a:ext cx="3822700" cy="742950"/>
          </a:xfrm>
          <a:custGeom>
            <a:avLst/>
            <a:gdLst>
              <a:gd name="connsiteX0" fmla="*/ 0 w 3822700"/>
              <a:gd name="connsiteY0" fmla="*/ 0 h 742950"/>
              <a:gd name="connsiteX1" fmla="*/ 615950 w 3822700"/>
              <a:gd name="connsiteY1" fmla="*/ 742950 h 742950"/>
              <a:gd name="connsiteX2" fmla="*/ 3822700 w 3822700"/>
              <a:gd name="connsiteY2" fmla="*/ 736600 h 742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22700" h="742950">
                <a:moveTo>
                  <a:pt x="0" y="0"/>
                </a:moveTo>
                <a:lnTo>
                  <a:pt x="615950" y="742950"/>
                </a:lnTo>
                <a:lnTo>
                  <a:pt x="3822700" y="736600"/>
                </a:lnTo>
              </a:path>
            </a:pathLst>
          </a:cu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任意多边形 3"/>
          <p:cNvSpPr/>
          <p:nvPr/>
        </p:nvSpPr>
        <p:spPr>
          <a:xfrm>
            <a:off x="7118350" y="4610100"/>
            <a:ext cx="3822700" cy="742950"/>
          </a:xfrm>
          <a:custGeom>
            <a:avLst/>
            <a:gdLst>
              <a:gd name="connsiteX0" fmla="*/ 0 w 3822700"/>
              <a:gd name="connsiteY0" fmla="*/ 0 h 742950"/>
              <a:gd name="connsiteX1" fmla="*/ 615950 w 3822700"/>
              <a:gd name="connsiteY1" fmla="*/ 742950 h 742950"/>
              <a:gd name="connsiteX2" fmla="*/ 3822700 w 3822700"/>
              <a:gd name="connsiteY2" fmla="*/ 736600 h 742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22700" h="742950">
                <a:moveTo>
                  <a:pt x="0" y="0"/>
                </a:moveTo>
                <a:lnTo>
                  <a:pt x="615950" y="742950"/>
                </a:lnTo>
                <a:lnTo>
                  <a:pt x="3822700" y="736600"/>
                </a:lnTo>
              </a:path>
            </a:pathLst>
          </a:cu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5698182" y="6460182"/>
            <a:ext cx="795635" cy="795635"/>
            <a:chOff x="5641559" y="8807588"/>
            <a:chExt cx="1430611" cy="1430611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6" name="椭圆 5"/>
            <p:cNvSpPr/>
            <p:nvPr/>
          </p:nvSpPr>
          <p:spPr>
            <a:xfrm>
              <a:off x="5641559" y="8807588"/>
              <a:ext cx="1430611" cy="1430611"/>
            </a:xfrm>
            <a:prstGeom prst="ellipse">
              <a:avLst/>
            </a:prstGeom>
            <a:solidFill>
              <a:srgbClr val="F7C4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" name="燕尾形 6"/>
            <p:cNvSpPr/>
            <p:nvPr/>
          </p:nvSpPr>
          <p:spPr>
            <a:xfrm rot="5400000">
              <a:off x="6158444" y="9076922"/>
              <a:ext cx="396837" cy="891949"/>
            </a:xfrm>
            <a:prstGeom prst="chevron">
              <a:avLst>
                <a:gd name="adj" fmla="val 41459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5698182" y="-397818"/>
            <a:ext cx="795635" cy="795635"/>
            <a:chOff x="5641559" y="8807588"/>
            <a:chExt cx="1430611" cy="1430611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9" name="椭圆 8"/>
            <p:cNvSpPr/>
            <p:nvPr/>
          </p:nvSpPr>
          <p:spPr>
            <a:xfrm>
              <a:off x="5641559" y="8807588"/>
              <a:ext cx="1430611" cy="1430611"/>
            </a:xfrm>
            <a:prstGeom prst="ellipse">
              <a:avLst/>
            </a:prstGeom>
            <a:solidFill>
              <a:srgbClr val="F7C4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0" name="燕尾形 9"/>
            <p:cNvSpPr/>
            <p:nvPr/>
          </p:nvSpPr>
          <p:spPr>
            <a:xfrm rot="5400000">
              <a:off x="6158444" y="9076922"/>
              <a:ext cx="396837" cy="891949"/>
            </a:xfrm>
            <a:prstGeom prst="chevron">
              <a:avLst>
                <a:gd name="adj" fmla="val 41459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12" name="直接箭头连接符 11"/>
          <p:cNvCxnSpPr/>
          <p:nvPr/>
        </p:nvCxnSpPr>
        <p:spPr>
          <a:xfrm>
            <a:off x="0" y="203485"/>
            <a:ext cx="5577142" cy="0"/>
          </a:xfrm>
          <a:prstGeom prst="straightConnector1">
            <a:avLst/>
          </a:prstGeom>
          <a:ln w="15875" cmpd="thickThin">
            <a:solidFill>
              <a:schemeClr val="tx1">
                <a:lumMod val="75000"/>
                <a:lumOff val="25000"/>
              </a:schemeClr>
            </a:solidFill>
            <a:headEnd type="none" w="lg" len="lg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/>
          <p:nvPr/>
        </p:nvCxnSpPr>
        <p:spPr>
          <a:xfrm flipH="1">
            <a:off x="6614858" y="203485"/>
            <a:ext cx="5577142" cy="0"/>
          </a:xfrm>
          <a:prstGeom prst="straightConnector1">
            <a:avLst/>
          </a:prstGeom>
          <a:ln w="15875" cmpd="thickThin">
            <a:solidFill>
              <a:schemeClr val="tx1">
                <a:lumMod val="75000"/>
                <a:lumOff val="25000"/>
              </a:schemeClr>
            </a:solidFill>
            <a:headEnd type="none" w="lg" len="lg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图片 15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2630" y="6565264"/>
            <a:ext cx="1367895" cy="182386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5033433" y="490954"/>
            <a:ext cx="21251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1. </a:t>
            </a:r>
            <a:r>
              <a:rPr lang="zh-CN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选题背景和</a:t>
            </a: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意义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3196003" y="1441450"/>
            <a:ext cx="5828774" cy="3885848"/>
            <a:chOff x="1126596" y="-10711606"/>
            <a:chExt cx="11065404" cy="7376937"/>
          </a:xfrm>
        </p:grpSpPr>
        <p:sp>
          <p:nvSpPr>
            <p:cNvPr id="13" name="同心圆 12"/>
            <p:cNvSpPr/>
            <p:nvPr/>
          </p:nvSpPr>
          <p:spPr>
            <a:xfrm>
              <a:off x="3051042" y="-10622373"/>
              <a:ext cx="7198472" cy="7198472"/>
            </a:xfrm>
            <a:prstGeom prst="donut">
              <a:avLst>
                <a:gd name="adj" fmla="val 17979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graphicFrame>
          <p:nvGraphicFramePr>
            <p:cNvPr id="15" name="图表 14"/>
            <p:cNvGraphicFramePr/>
            <p:nvPr>
              <p:extLst>
                <p:ext uri="{D42A27DB-BD31-4B8C-83A1-F6EECF244321}">
                  <p14:modId xmlns:p14="http://schemas.microsoft.com/office/powerpoint/2010/main" val="379775962"/>
                </p:ext>
              </p:extLst>
            </p:nvPr>
          </p:nvGraphicFramePr>
          <p:xfrm>
            <a:off x="1126596" y="-10711606"/>
            <a:ext cx="11065404" cy="737693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sp>
          <p:nvSpPr>
            <p:cNvPr id="18" name="椭圆 17"/>
            <p:cNvSpPr/>
            <p:nvPr/>
          </p:nvSpPr>
          <p:spPr>
            <a:xfrm>
              <a:off x="3867928" y="-9805481"/>
              <a:ext cx="5564700" cy="5564688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50000"/>
                  </a:schemeClr>
                </a:gs>
                <a:gs pos="0">
                  <a:schemeClr val="bg1"/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177800" dist="38100" dir="5400000" sx="102000" sy="102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5033433" y="2828835"/>
            <a:ext cx="218200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7200" b="1" dirty="0" smtClean="0">
                <a:solidFill>
                  <a:srgbClr val="595959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</a:rPr>
              <a:t>75%</a:t>
            </a:r>
            <a:endParaRPr lang="zh-CN" altLang="en-US" sz="7200" b="1" dirty="0">
              <a:solidFill>
                <a:srgbClr val="595959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a:endParaRPr>
          </a:p>
        </p:txBody>
      </p:sp>
      <p:sp>
        <p:nvSpPr>
          <p:cNvPr id="20" name="五角星 19"/>
          <p:cNvSpPr/>
          <p:nvPr/>
        </p:nvSpPr>
        <p:spPr>
          <a:xfrm>
            <a:off x="8010482" y="4702660"/>
            <a:ext cx="537638" cy="537637"/>
          </a:xfrm>
          <a:prstGeom prst="star5">
            <a:avLst>
              <a:gd name="adj" fmla="val 28660"/>
              <a:gd name="hf" fmla="val 105146"/>
              <a:gd name="vf" fmla="val 110557"/>
            </a:avLst>
          </a:prstGeom>
          <a:gradFill>
            <a:gsLst>
              <a:gs pos="100000">
                <a:srgbClr val="F7C477"/>
              </a:gs>
              <a:gs pos="36000">
                <a:srgbClr val="F7C477"/>
              </a:gs>
              <a:gs pos="0">
                <a:srgbClr val="F7C477"/>
              </a:gs>
            </a:gsLst>
            <a:lin ang="5400000" scaled="1"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五角星 20"/>
          <p:cNvSpPr/>
          <p:nvPr/>
        </p:nvSpPr>
        <p:spPr>
          <a:xfrm>
            <a:off x="8612633" y="4702660"/>
            <a:ext cx="537638" cy="537637"/>
          </a:xfrm>
          <a:prstGeom prst="star5">
            <a:avLst>
              <a:gd name="adj" fmla="val 28660"/>
              <a:gd name="hf" fmla="val 105146"/>
              <a:gd name="vf" fmla="val 110557"/>
            </a:avLst>
          </a:prstGeom>
          <a:gradFill>
            <a:gsLst>
              <a:gs pos="100000">
                <a:srgbClr val="F7C477"/>
              </a:gs>
              <a:gs pos="36000">
                <a:srgbClr val="F7C477"/>
              </a:gs>
              <a:gs pos="0">
                <a:srgbClr val="F7C477"/>
              </a:gs>
            </a:gsLst>
            <a:lin ang="5400000" scaled="1"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五角星 21"/>
          <p:cNvSpPr/>
          <p:nvPr/>
        </p:nvSpPr>
        <p:spPr>
          <a:xfrm>
            <a:off x="9205002" y="4702660"/>
            <a:ext cx="537638" cy="537637"/>
          </a:xfrm>
          <a:prstGeom prst="star5">
            <a:avLst>
              <a:gd name="adj" fmla="val 28660"/>
              <a:gd name="hf" fmla="val 105146"/>
              <a:gd name="vf" fmla="val 110557"/>
            </a:avLst>
          </a:prstGeom>
          <a:gradFill>
            <a:gsLst>
              <a:gs pos="100000">
                <a:srgbClr val="F7C477"/>
              </a:gs>
              <a:gs pos="36000">
                <a:srgbClr val="F7C477"/>
              </a:gs>
              <a:gs pos="0">
                <a:srgbClr val="F7C477"/>
              </a:gs>
            </a:gsLst>
            <a:lin ang="5400000" scaled="1"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五角星 22"/>
          <p:cNvSpPr/>
          <p:nvPr/>
        </p:nvSpPr>
        <p:spPr>
          <a:xfrm>
            <a:off x="9779892" y="4702660"/>
            <a:ext cx="537638" cy="537637"/>
          </a:xfrm>
          <a:prstGeom prst="star5">
            <a:avLst>
              <a:gd name="adj" fmla="val 28660"/>
              <a:gd name="hf" fmla="val 105146"/>
              <a:gd name="vf" fmla="val 110557"/>
            </a:avLst>
          </a:prstGeom>
          <a:gradFill>
            <a:gsLst>
              <a:gs pos="100000">
                <a:srgbClr val="F7C477"/>
              </a:gs>
              <a:gs pos="36000">
                <a:srgbClr val="F7C477"/>
              </a:gs>
              <a:gs pos="0">
                <a:srgbClr val="F7C477"/>
              </a:gs>
            </a:gsLst>
            <a:lin ang="5400000" scaled="1"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五角星 23"/>
          <p:cNvSpPr/>
          <p:nvPr/>
        </p:nvSpPr>
        <p:spPr>
          <a:xfrm>
            <a:off x="10403412" y="4702660"/>
            <a:ext cx="537638" cy="537637"/>
          </a:xfrm>
          <a:prstGeom prst="star5">
            <a:avLst>
              <a:gd name="adj" fmla="val 28660"/>
              <a:gd name="hf" fmla="val 105146"/>
              <a:gd name="vf" fmla="val 110557"/>
            </a:avLst>
          </a:prstGeom>
          <a:gradFill flip="none" rotWithShape="1">
            <a:gsLst>
              <a:gs pos="100000">
                <a:schemeClr val="bg1">
                  <a:lumMod val="85000"/>
                </a:schemeClr>
              </a:gs>
              <a:gs pos="3000">
                <a:schemeClr val="bg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五角星 24"/>
          <p:cNvSpPr/>
          <p:nvPr/>
        </p:nvSpPr>
        <p:spPr>
          <a:xfrm>
            <a:off x="1204609" y="1034380"/>
            <a:ext cx="537638" cy="537637"/>
          </a:xfrm>
          <a:prstGeom prst="star5">
            <a:avLst>
              <a:gd name="adj" fmla="val 28660"/>
              <a:gd name="hf" fmla="val 105146"/>
              <a:gd name="vf" fmla="val 110557"/>
            </a:avLst>
          </a:prstGeom>
          <a:gradFill>
            <a:gsLst>
              <a:gs pos="100000">
                <a:srgbClr val="F7C477"/>
              </a:gs>
              <a:gs pos="36000">
                <a:srgbClr val="F7C477"/>
              </a:gs>
              <a:gs pos="0">
                <a:srgbClr val="F7C477"/>
              </a:gs>
            </a:gsLst>
            <a:lin ang="5400000" scaled="1"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五角星 25"/>
          <p:cNvSpPr/>
          <p:nvPr/>
        </p:nvSpPr>
        <p:spPr>
          <a:xfrm>
            <a:off x="1806760" y="1034380"/>
            <a:ext cx="537638" cy="537637"/>
          </a:xfrm>
          <a:prstGeom prst="star5">
            <a:avLst>
              <a:gd name="adj" fmla="val 28660"/>
              <a:gd name="hf" fmla="val 105146"/>
              <a:gd name="vf" fmla="val 110557"/>
            </a:avLst>
          </a:prstGeom>
          <a:gradFill flip="none" rotWithShape="1">
            <a:gsLst>
              <a:gs pos="100000">
                <a:schemeClr val="bg1">
                  <a:lumMod val="85000"/>
                </a:schemeClr>
              </a:gs>
              <a:gs pos="3000">
                <a:schemeClr val="bg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五角星 26"/>
          <p:cNvSpPr/>
          <p:nvPr/>
        </p:nvSpPr>
        <p:spPr>
          <a:xfrm>
            <a:off x="2399129" y="1034380"/>
            <a:ext cx="537638" cy="537637"/>
          </a:xfrm>
          <a:prstGeom prst="star5">
            <a:avLst>
              <a:gd name="adj" fmla="val 28660"/>
              <a:gd name="hf" fmla="val 105146"/>
              <a:gd name="vf" fmla="val 110557"/>
            </a:avLst>
          </a:prstGeom>
          <a:gradFill flip="none" rotWithShape="1">
            <a:gsLst>
              <a:gs pos="100000">
                <a:schemeClr val="bg1">
                  <a:lumMod val="85000"/>
                </a:schemeClr>
              </a:gs>
              <a:gs pos="3000">
                <a:schemeClr val="bg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五角星 27"/>
          <p:cNvSpPr/>
          <p:nvPr/>
        </p:nvSpPr>
        <p:spPr>
          <a:xfrm>
            <a:off x="2974019" y="1034380"/>
            <a:ext cx="537638" cy="537637"/>
          </a:xfrm>
          <a:prstGeom prst="star5">
            <a:avLst>
              <a:gd name="adj" fmla="val 28660"/>
              <a:gd name="hf" fmla="val 105146"/>
              <a:gd name="vf" fmla="val 110557"/>
            </a:avLst>
          </a:prstGeom>
          <a:gradFill flip="none" rotWithShape="1">
            <a:gsLst>
              <a:gs pos="100000">
                <a:schemeClr val="bg1">
                  <a:lumMod val="85000"/>
                </a:schemeClr>
              </a:gs>
              <a:gs pos="3000">
                <a:schemeClr val="bg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五角星 28"/>
          <p:cNvSpPr/>
          <p:nvPr/>
        </p:nvSpPr>
        <p:spPr>
          <a:xfrm>
            <a:off x="3597539" y="1034380"/>
            <a:ext cx="537638" cy="537637"/>
          </a:xfrm>
          <a:prstGeom prst="star5">
            <a:avLst>
              <a:gd name="adj" fmla="val 28660"/>
              <a:gd name="hf" fmla="val 105146"/>
              <a:gd name="vf" fmla="val 110557"/>
            </a:avLst>
          </a:prstGeom>
          <a:gradFill flip="none" rotWithShape="1">
            <a:gsLst>
              <a:gs pos="100000">
                <a:schemeClr val="bg1">
                  <a:lumMod val="85000"/>
                </a:schemeClr>
              </a:gs>
              <a:gs pos="3000">
                <a:schemeClr val="bg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/>
          <p:cNvSpPr/>
          <p:nvPr/>
        </p:nvSpPr>
        <p:spPr>
          <a:xfrm>
            <a:off x="1126045" y="1655581"/>
            <a:ext cx="3280855" cy="10525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8-14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号字，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1.3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倍字间距</a:t>
            </a:r>
            <a:endParaRPr lang="zh-CN" altLang="en-US" sz="1200" dirty="0"/>
          </a:p>
        </p:txBody>
      </p:sp>
      <p:sp>
        <p:nvSpPr>
          <p:cNvPr id="32" name="矩形 31"/>
          <p:cNvSpPr/>
          <p:nvPr/>
        </p:nvSpPr>
        <p:spPr>
          <a:xfrm>
            <a:off x="7763001" y="5367442"/>
            <a:ext cx="3280855" cy="10525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8-14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号字，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1.3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倍字间距</a:t>
            </a:r>
            <a:endParaRPr lang="zh-CN" altLang="en-US" sz="1200" dirty="0"/>
          </a:p>
        </p:txBody>
      </p:sp>
      <p:sp>
        <p:nvSpPr>
          <p:cNvPr id="36" name="五角星 35"/>
          <p:cNvSpPr/>
          <p:nvPr/>
        </p:nvSpPr>
        <p:spPr>
          <a:xfrm>
            <a:off x="8010482" y="1034380"/>
            <a:ext cx="537638" cy="537637"/>
          </a:xfrm>
          <a:prstGeom prst="star5">
            <a:avLst>
              <a:gd name="adj" fmla="val 28660"/>
              <a:gd name="hf" fmla="val 105146"/>
              <a:gd name="vf" fmla="val 110557"/>
            </a:avLst>
          </a:prstGeom>
          <a:gradFill>
            <a:gsLst>
              <a:gs pos="100000">
                <a:srgbClr val="F7C477"/>
              </a:gs>
              <a:gs pos="36000">
                <a:srgbClr val="F7C477"/>
              </a:gs>
              <a:gs pos="0">
                <a:srgbClr val="F7C477"/>
              </a:gs>
            </a:gsLst>
            <a:lin ang="5400000" scaled="1"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五角星 36"/>
          <p:cNvSpPr/>
          <p:nvPr/>
        </p:nvSpPr>
        <p:spPr>
          <a:xfrm>
            <a:off x="8612633" y="1034380"/>
            <a:ext cx="537638" cy="537637"/>
          </a:xfrm>
          <a:prstGeom prst="star5">
            <a:avLst>
              <a:gd name="adj" fmla="val 28660"/>
              <a:gd name="hf" fmla="val 105146"/>
              <a:gd name="vf" fmla="val 110557"/>
            </a:avLst>
          </a:prstGeom>
          <a:gradFill>
            <a:gsLst>
              <a:gs pos="100000">
                <a:srgbClr val="F7C477"/>
              </a:gs>
              <a:gs pos="36000">
                <a:srgbClr val="F7C477"/>
              </a:gs>
              <a:gs pos="0">
                <a:srgbClr val="F7C477"/>
              </a:gs>
            </a:gsLst>
            <a:lin ang="5400000" scaled="1"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五角星 37"/>
          <p:cNvSpPr/>
          <p:nvPr/>
        </p:nvSpPr>
        <p:spPr>
          <a:xfrm>
            <a:off x="9205002" y="1034380"/>
            <a:ext cx="537638" cy="537637"/>
          </a:xfrm>
          <a:prstGeom prst="star5">
            <a:avLst>
              <a:gd name="adj" fmla="val 28660"/>
              <a:gd name="hf" fmla="val 105146"/>
              <a:gd name="vf" fmla="val 110557"/>
            </a:avLst>
          </a:prstGeom>
          <a:gradFill flip="none" rotWithShape="1">
            <a:gsLst>
              <a:gs pos="100000">
                <a:schemeClr val="bg1">
                  <a:lumMod val="85000"/>
                </a:schemeClr>
              </a:gs>
              <a:gs pos="3000">
                <a:schemeClr val="bg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五角星 38"/>
          <p:cNvSpPr/>
          <p:nvPr/>
        </p:nvSpPr>
        <p:spPr>
          <a:xfrm>
            <a:off x="9779892" y="1034380"/>
            <a:ext cx="537638" cy="537637"/>
          </a:xfrm>
          <a:prstGeom prst="star5">
            <a:avLst>
              <a:gd name="adj" fmla="val 28660"/>
              <a:gd name="hf" fmla="val 105146"/>
              <a:gd name="vf" fmla="val 110557"/>
            </a:avLst>
          </a:prstGeom>
          <a:gradFill flip="none" rotWithShape="1">
            <a:gsLst>
              <a:gs pos="100000">
                <a:schemeClr val="bg1">
                  <a:lumMod val="85000"/>
                </a:schemeClr>
              </a:gs>
              <a:gs pos="3000">
                <a:schemeClr val="bg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五角星 39"/>
          <p:cNvSpPr/>
          <p:nvPr/>
        </p:nvSpPr>
        <p:spPr>
          <a:xfrm>
            <a:off x="10403412" y="1034380"/>
            <a:ext cx="537638" cy="537637"/>
          </a:xfrm>
          <a:prstGeom prst="star5">
            <a:avLst>
              <a:gd name="adj" fmla="val 28660"/>
              <a:gd name="hf" fmla="val 105146"/>
              <a:gd name="vf" fmla="val 110557"/>
            </a:avLst>
          </a:prstGeom>
          <a:gradFill flip="none" rotWithShape="1">
            <a:gsLst>
              <a:gs pos="100000">
                <a:schemeClr val="bg1">
                  <a:lumMod val="85000"/>
                </a:schemeClr>
              </a:gs>
              <a:gs pos="3000">
                <a:schemeClr val="bg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五角星 40"/>
          <p:cNvSpPr/>
          <p:nvPr/>
        </p:nvSpPr>
        <p:spPr>
          <a:xfrm>
            <a:off x="1204609" y="4702660"/>
            <a:ext cx="537638" cy="537637"/>
          </a:xfrm>
          <a:prstGeom prst="star5">
            <a:avLst>
              <a:gd name="adj" fmla="val 28660"/>
              <a:gd name="hf" fmla="val 105146"/>
              <a:gd name="vf" fmla="val 110557"/>
            </a:avLst>
          </a:prstGeom>
          <a:gradFill>
            <a:gsLst>
              <a:gs pos="100000">
                <a:srgbClr val="F7C477"/>
              </a:gs>
              <a:gs pos="36000">
                <a:srgbClr val="F7C477"/>
              </a:gs>
              <a:gs pos="0">
                <a:srgbClr val="F7C477"/>
              </a:gs>
            </a:gsLst>
            <a:lin ang="5400000" scaled="1"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五角星 41"/>
          <p:cNvSpPr/>
          <p:nvPr/>
        </p:nvSpPr>
        <p:spPr>
          <a:xfrm>
            <a:off x="1806760" y="4702660"/>
            <a:ext cx="537638" cy="537637"/>
          </a:xfrm>
          <a:prstGeom prst="star5">
            <a:avLst>
              <a:gd name="adj" fmla="val 28660"/>
              <a:gd name="hf" fmla="val 105146"/>
              <a:gd name="vf" fmla="val 110557"/>
            </a:avLst>
          </a:prstGeom>
          <a:gradFill>
            <a:gsLst>
              <a:gs pos="100000">
                <a:srgbClr val="F7C477"/>
              </a:gs>
              <a:gs pos="36000">
                <a:srgbClr val="F7C477"/>
              </a:gs>
              <a:gs pos="0">
                <a:srgbClr val="F7C477"/>
              </a:gs>
            </a:gsLst>
            <a:lin ang="5400000" scaled="1"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五角星 42"/>
          <p:cNvSpPr/>
          <p:nvPr/>
        </p:nvSpPr>
        <p:spPr>
          <a:xfrm>
            <a:off x="2399129" y="4702660"/>
            <a:ext cx="537638" cy="537637"/>
          </a:xfrm>
          <a:prstGeom prst="star5">
            <a:avLst>
              <a:gd name="adj" fmla="val 28660"/>
              <a:gd name="hf" fmla="val 105146"/>
              <a:gd name="vf" fmla="val 110557"/>
            </a:avLst>
          </a:prstGeom>
          <a:gradFill>
            <a:gsLst>
              <a:gs pos="100000">
                <a:srgbClr val="F7C477"/>
              </a:gs>
              <a:gs pos="36000">
                <a:srgbClr val="F7C477"/>
              </a:gs>
              <a:gs pos="0">
                <a:srgbClr val="F7C477"/>
              </a:gs>
            </a:gsLst>
            <a:lin ang="5400000" scaled="1"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五角星 43"/>
          <p:cNvSpPr/>
          <p:nvPr/>
        </p:nvSpPr>
        <p:spPr>
          <a:xfrm>
            <a:off x="2974019" y="4702660"/>
            <a:ext cx="537638" cy="537637"/>
          </a:xfrm>
          <a:prstGeom prst="star5">
            <a:avLst>
              <a:gd name="adj" fmla="val 28660"/>
              <a:gd name="hf" fmla="val 105146"/>
              <a:gd name="vf" fmla="val 110557"/>
            </a:avLst>
          </a:prstGeom>
          <a:gradFill flip="none" rotWithShape="1">
            <a:gsLst>
              <a:gs pos="100000">
                <a:schemeClr val="bg1">
                  <a:lumMod val="85000"/>
                </a:schemeClr>
              </a:gs>
              <a:gs pos="3000">
                <a:schemeClr val="bg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五角星 44"/>
          <p:cNvSpPr/>
          <p:nvPr/>
        </p:nvSpPr>
        <p:spPr>
          <a:xfrm>
            <a:off x="3597539" y="4702660"/>
            <a:ext cx="537638" cy="537637"/>
          </a:xfrm>
          <a:prstGeom prst="star5">
            <a:avLst>
              <a:gd name="adj" fmla="val 28660"/>
              <a:gd name="hf" fmla="val 105146"/>
              <a:gd name="vf" fmla="val 110557"/>
            </a:avLst>
          </a:prstGeom>
          <a:gradFill flip="none" rotWithShape="1">
            <a:gsLst>
              <a:gs pos="100000">
                <a:schemeClr val="bg1">
                  <a:lumMod val="85000"/>
                </a:schemeClr>
              </a:gs>
              <a:gs pos="3000">
                <a:schemeClr val="bg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矩形 45"/>
          <p:cNvSpPr/>
          <p:nvPr/>
        </p:nvSpPr>
        <p:spPr>
          <a:xfrm>
            <a:off x="1126045" y="5347885"/>
            <a:ext cx="3280855" cy="10525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8-14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号字，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1.3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倍字间距</a:t>
            </a:r>
            <a:endParaRPr lang="zh-CN" altLang="en-US" sz="1200" dirty="0"/>
          </a:p>
        </p:txBody>
      </p:sp>
      <p:sp>
        <p:nvSpPr>
          <p:cNvPr id="47" name="矩形 46"/>
          <p:cNvSpPr/>
          <p:nvPr/>
        </p:nvSpPr>
        <p:spPr>
          <a:xfrm>
            <a:off x="7763001" y="1664577"/>
            <a:ext cx="3280855" cy="10525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8-14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号字，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1.3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倍字间距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100127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流程图: 过程 18"/>
          <p:cNvSpPr/>
          <p:nvPr/>
        </p:nvSpPr>
        <p:spPr>
          <a:xfrm>
            <a:off x="4550831" y="2497884"/>
            <a:ext cx="3090333" cy="3229816"/>
          </a:xfrm>
          <a:prstGeom prst="flowChartProcess">
            <a:avLst/>
          </a:prstGeom>
          <a:solidFill>
            <a:srgbClr val="F7C477"/>
          </a:solidFill>
          <a:ln>
            <a:noFill/>
          </a:ln>
          <a:effectLst>
            <a:innerShdw blurRad="63500" dist="38100" dir="5400000">
              <a:prstClr val="black">
                <a:alpha val="2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流程图: 过程 19"/>
          <p:cNvSpPr/>
          <p:nvPr/>
        </p:nvSpPr>
        <p:spPr>
          <a:xfrm>
            <a:off x="8040369" y="2497884"/>
            <a:ext cx="3090333" cy="3229816"/>
          </a:xfrm>
          <a:prstGeom prst="flowChartProcess">
            <a:avLst/>
          </a:prstGeom>
          <a:solidFill>
            <a:srgbClr val="F7C477"/>
          </a:solidFill>
          <a:ln>
            <a:noFill/>
          </a:ln>
          <a:effectLst>
            <a:innerShdw blurRad="63500" dist="38100" dir="5400000">
              <a:prstClr val="black">
                <a:alpha val="2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流程图: 过程 12"/>
          <p:cNvSpPr/>
          <p:nvPr/>
        </p:nvSpPr>
        <p:spPr>
          <a:xfrm>
            <a:off x="1060449" y="2497884"/>
            <a:ext cx="3090333" cy="3229816"/>
          </a:xfrm>
          <a:prstGeom prst="flowChartProcess">
            <a:avLst/>
          </a:prstGeom>
          <a:solidFill>
            <a:srgbClr val="F7C477"/>
          </a:solidFill>
          <a:ln>
            <a:noFill/>
          </a:ln>
          <a:effectLst>
            <a:innerShdw blurRad="63500" dist="38100" dir="5400000">
              <a:prstClr val="black">
                <a:alpha val="2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5509408" y="1896533"/>
            <a:ext cx="67734" cy="77046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6777290" y="1896533"/>
            <a:ext cx="67734" cy="77046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8841312" y="1896533"/>
            <a:ext cx="67734" cy="77046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/>
          <p:cNvSpPr/>
          <p:nvPr/>
        </p:nvSpPr>
        <p:spPr>
          <a:xfrm>
            <a:off x="10109194" y="1896533"/>
            <a:ext cx="67734" cy="77046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1947333" y="1896533"/>
            <a:ext cx="67734" cy="77046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3215215" y="1896533"/>
            <a:ext cx="67734" cy="77046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-2285999" y="918704"/>
            <a:ext cx="16763998" cy="1041021"/>
            <a:chOff x="1091133" y="3653144"/>
            <a:chExt cx="3807172" cy="956421"/>
          </a:xfrm>
        </p:grpSpPr>
        <p:sp>
          <p:nvSpPr>
            <p:cNvPr id="15" name="椭圆 14"/>
            <p:cNvSpPr/>
            <p:nvPr/>
          </p:nvSpPr>
          <p:spPr>
            <a:xfrm>
              <a:off x="1181794" y="3653144"/>
              <a:ext cx="3625850" cy="79375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215900" dist="228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矩形 3"/>
            <p:cNvSpPr/>
            <p:nvPr/>
          </p:nvSpPr>
          <p:spPr>
            <a:xfrm>
              <a:off x="1091133" y="3988012"/>
              <a:ext cx="3807172" cy="62155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5698182" y="6460182"/>
            <a:ext cx="795635" cy="795635"/>
            <a:chOff x="5641559" y="8807588"/>
            <a:chExt cx="1430611" cy="1430611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6" name="椭圆 5"/>
            <p:cNvSpPr/>
            <p:nvPr/>
          </p:nvSpPr>
          <p:spPr>
            <a:xfrm>
              <a:off x="5641559" y="8807588"/>
              <a:ext cx="1430611" cy="1430611"/>
            </a:xfrm>
            <a:prstGeom prst="ellipse">
              <a:avLst/>
            </a:prstGeom>
            <a:solidFill>
              <a:srgbClr val="F7C4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" name="燕尾形 6"/>
            <p:cNvSpPr/>
            <p:nvPr/>
          </p:nvSpPr>
          <p:spPr>
            <a:xfrm rot="5400000">
              <a:off x="6158444" y="9076922"/>
              <a:ext cx="396837" cy="891949"/>
            </a:xfrm>
            <a:prstGeom prst="chevron">
              <a:avLst>
                <a:gd name="adj" fmla="val 41459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5698182" y="-397818"/>
            <a:ext cx="795635" cy="795635"/>
            <a:chOff x="5641559" y="8807588"/>
            <a:chExt cx="1430611" cy="1430611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9" name="椭圆 8"/>
            <p:cNvSpPr/>
            <p:nvPr/>
          </p:nvSpPr>
          <p:spPr>
            <a:xfrm>
              <a:off x="5641559" y="8807588"/>
              <a:ext cx="1430611" cy="1430611"/>
            </a:xfrm>
            <a:prstGeom prst="ellipse">
              <a:avLst/>
            </a:prstGeom>
            <a:solidFill>
              <a:srgbClr val="F7C4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0" name="燕尾形 9"/>
            <p:cNvSpPr/>
            <p:nvPr/>
          </p:nvSpPr>
          <p:spPr>
            <a:xfrm rot="5400000">
              <a:off x="6158444" y="9076922"/>
              <a:ext cx="396837" cy="891949"/>
            </a:xfrm>
            <a:prstGeom prst="chevron">
              <a:avLst>
                <a:gd name="adj" fmla="val 41459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12" name="直接箭头连接符 11"/>
          <p:cNvCxnSpPr/>
          <p:nvPr/>
        </p:nvCxnSpPr>
        <p:spPr>
          <a:xfrm>
            <a:off x="0" y="203485"/>
            <a:ext cx="5577142" cy="0"/>
          </a:xfrm>
          <a:prstGeom prst="straightConnector1">
            <a:avLst/>
          </a:prstGeom>
          <a:ln w="15875" cmpd="thickThin">
            <a:solidFill>
              <a:schemeClr val="tx1">
                <a:lumMod val="75000"/>
                <a:lumOff val="25000"/>
              </a:schemeClr>
            </a:solidFill>
            <a:headEnd type="none" w="lg" len="lg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/>
          <p:nvPr/>
        </p:nvCxnSpPr>
        <p:spPr>
          <a:xfrm flipH="1">
            <a:off x="6614858" y="203485"/>
            <a:ext cx="5577142" cy="0"/>
          </a:xfrm>
          <a:prstGeom prst="straightConnector1">
            <a:avLst/>
          </a:prstGeom>
          <a:ln w="15875" cmpd="thickThin">
            <a:solidFill>
              <a:schemeClr val="tx1">
                <a:lumMod val="75000"/>
                <a:lumOff val="25000"/>
              </a:schemeClr>
            </a:solidFill>
            <a:headEnd type="none" w="lg" len="lg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图片 15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2630" y="6565264"/>
            <a:ext cx="1367895" cy="182386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5033433" y="490954"/>
            <a:ext cx="21251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1. </a:t>
            </a:r>
            <a:r>
              <a:rPr lang="zh-CN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选题背景和</a:t>
            </a: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意义</a:t>
            </a:r>
          </a:p>
        </p:txBody>
      </p:sp>
      <p:sp>
        <p:nvSpPr>
          <p:cNvPr id="28" name="椭圆 27"/>
          <p:cNvSpPr/>
          <p:nvPr/>
        </p:nvSpPr>
        <p:spPr>
          <a:xfrm>
            <a:off x="1867332" y="2553132"/>
            <a:ext cx="227736" cy="22773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3135214" y="2553132"/>
            <a:ext cx="227736" cy="22773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椭圆 29"/>
          <p:cNvSpPr/>
          <p:nvPr/>
        </p:nvSpPr>
        <p:spPr>
          <a:xfrm>
            <a:off x="5439640" y="2553132"/>
            <a:ext cx="227736" cy="22773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6707522" y="2553132"/>
            <a:ext cx="227736" cy="22773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8778244" y="2553132"/>
            <a:ext cx="227736" cy="22773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10046126" y="2553132"/>
            <a:ext cx="227736" cy="22773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4" name="Group 11"/>
          <p:cNvGrpSpPr>
            <a:grpSpLocks noChangeAspect="1"/>
          </p:cNvGrpSpPr>
          <p:nvPr/>
        </p:nvGrpSpPr>
        <p:grpSpPr bwMode="auto">
          <a:xfrm>
            <a:off x="5557786" y="2928404"/>
            <a:ext cx="1270001" cy="901701"/>
            <a:chOff x="1407" y="1098"/>
            <a:chExt cx="800" cy="568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35" name="Freeform 12"/>
            <p:cNvSpPr>
              <a:spLocks noEditPoints="1"/>
            </p:cNvSpPr>
            <p:nvPr/>
          </p:nvSpPr>
          <p:spPr bwMode="auto">
            <a:xfrm>
              <a:off x="1494" y="1098"/>
              <a:ext cx="626" cy="423"/>
            </a:xfrm>
            <a:custGeom>
              <a:avLst/>
              <a:gdLst>
                <a:gd name="T0" fmla="*/ 621 w 628"/>
                <a:gd name="T1" fmla="*/ 7 h 423"/>
                <a:gd name="T2" fmla="*/ 605 w 628"/>
                <a:gd name="T3" fmla="*/ 0 h 423"/>
                <a:gd name="T4" fmla="*/ 23 w 628"/>
                <a:gd name="T5" fmla="*/ 0 h 423"/>
                <a:gd name="T6" fmla="*/ 7 w 628"/>
                <a:gd name="T7" fmla="*/ 7 h 423"/>
                <a:gd name="T8" fmla="*/ 0 w 628"/>
                <a:gd name="T9" fmla="*/ 23 h 423"/>
                <a:gd name="T10" fmla="*/ 0 w 628"/>
                <a:gd name="T11" fmla="*/ 423 h 423"/>
                <a:gd name="T12" fmla="*/ 628 w 628"/>
                <a:gd name="T13" fmla="*/ 423 h 423"/>
                <a:gd name="T14" fmla="*/ 628 w 628"/>
                <a:gd name="T15" fmla="*/ 23 h 423"/>
                <a:gd name="T16" fmla="*/ 621 w 628"/>
                <a:gd name="T17" fmla="*/ 7 h 423"/>
                <a:gd name="T18" fmla="*/ 314 w 628"/>
                <a:gd name="T19" fmla="*/ 13 h 423"/>
                <a:gd name="T20" fmla="*/ 321 w 628"/>
                <a:gd name="T21" fmla="*/ 20 h 423"/>
                <a:gd name="T22" fmla="*/ 314 w 628"/>
                <a:gd name="T23" fmla="*/ 27 h 423"/>
                <a:gd name="T24" fmla="*/ 307 w 628"/>
                <a:gd name="T25" fmla="*/ 20 h 423"/>
                <a:gd name="T26" fmla="*/ 314 w 628"/>
                <a:gd name="T27" fmla="*/ 13 h 423"/>
                <a:gd name="T28" fmla="*/ 587 w 628"/>
                <a:gd name="T29" fmla="*/ 382 h 423"/>
                <a:gd name="T30" fmla="*/ 41 w 628"/>
                <a:gd name="T31" fmla="*/ 382 h 423"/>
                <a:gd name="T32" fmla="*/ 41 w 628"/>
                <a:gd name="T33" fmla="*/ 41 h 423"/>
                <a:gd name="T34" fmla="*/ 587 w 628"/>
                <a:gd name="T35" fmla="*/ 41 h 423"/>
                <a:gd name="T36" fmla="*/ 587 w 628"/>
                <a:gd name="T37" fmla="*/ 382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28" h="423">
                  <a:moveTo>
                    <a:pt x="621" y="7"/>
                  </a:moveTo>
                  <a:cubicBezTo>
                    <a:pt x="617" y="2"/>
                    <a:pt x="611" y="0"/>
                    <a:pt x="605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17" y="0"/>
                    <a:pt x="11" y="2"/>
                    <a:pt x="7" y="7"/>
                  </a:cubicBezTo>
                  <a:cubicBezTo>
                    <a:pt x="2" y="11"/>
                    <a:pt x="0" y="17"/>
                    <a:pt x="0" y="23"/>
                  </a:cubicBezTo>
                  <a:cubicBezTo>
                    <a:pt x="0" y="423"/>
                    <a:pt x="0" y="423"/>
                    <a:pt x="0" y="423"/>
                  </a:cubicBezTo>
                  <a:cubicBezTo>
                    <a:pt x="628" y="423"/>
                    <a:pt x="628" y="423"/>
                    <a:pt x="628" y="423"/>
                  </a:cubicBezTo>
                  <a:cubicBezTo>
                    <a:pt x="628" y="23"/>
                    <a:pt x="628" y="23"/>
                    <a:pt x="628" y="23"/>
                  </a:cubicBezTo>
                  <a:cubicBezTo>
                    <a:pt x="628" y="17"/>
                    <a:pt x="626" y="11"/>
                    <a:pt x="621" y="7"/>
                  </a:cubicBezTo>
                  <a:close/>
                  <a:moveTo>
                    <a:pt x="314" y="13"/>
                  </a:moveTo>
                  <a:cubicBezTo>
                    <a:pt x="318" y="13"/>
                    <a:pt x="321" y="16"/>
                    <a:pt x="321" y="20"/>
                  </a:cubicBezTo>
                  <a:cubicBezTo>
                    <a:pt x="321" y="24"/>
                    <a:pt x="318" y="27"/>
                    <a:pt x="314" y="27"/>
                  </a:cubicBezTo>
                  <a:cubicBezTo>
                    <a:pt x="310" y="27"/>
                    <a:pt x="307" y="24"/>
                    <a:pt x="307" y="20"/>
                  </a:cubicBezTo>
                  <a:cubicBezTo>
                    <a:pt x="307" y="16"/>
                    <a:pt x="310" y="13"/>
                    <a:pt x="314" y="13"/>
                  </a:cubicBezTo>
                  <a:close/>
                  <a:moveTo>
                    <a:pt x="587" y="382"/>
                  </a:moveTo>
                  <a:cubicBezTo>
                    <a:pt x="41" y="382"/>
                    <a:pt x="41" y="382"/>
                    <a:pt x="41" y="382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587" y="41"/>
                    <a:pt x="587" y="41"/>
                    <a:pt x="587" y="41"/>
                  </a:cubicBezTo>
                  <a:lnTo>
                    <a:pt x="587" y="3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13"/>
            <p:cNvSpPr>
              <a:spLocks noEditPoints="1"/>
            </p:cNvSpPr>
            <p:nvPr/>
          </p:nvSpPr>
          <p:spPr bwMode="auto">
            <a:xfrm>
              <a:off x="1407" y="1538"/>
              <a:ext cx="800" cy="97"/>
            </a:xfrm>
            <a:custGeom>
              <a:avLst/>
              <a:gdLst>
                <a:gd name="T0" fmla="*/ 87 w 802"/>
                <a:gd name="T1" fmla="*/ 0 h 97"/>
                <a:gd name="T2" fmla="*/ 4 w 802"/>
                <a:gd name="T3" fmla="*/ 83 h 97"/>
                <a:gd name="T4" fmla="*/ 2 w 802"/>
                <a:gd name="T5" fmla="*/ 92 h 97"/>
                <a:gd name="T6" fmla="*/ 10 w 802"/>
                <a:gd name="T7" fmla="*/ 97 h 97"/>
                <a:gd name="T8" fmla="*/ 792 w 802"/>
                <a:gd name="T9" fmla="*/ 97 h 97"/>
                <a:gd name="T10" fmla="*/ 800 w 802"/>
                <a:gd name="T11" fmla="*/ 92 h 97"/>
                <a:gd name="T12" fmla="*/ 798 w 802"/>
                <a:gd name="T13" fmla="*/ 83 h 97"/>
                <a:gd name="T14" fmla="*/ 715 w 802"/>
                <a:gd name="T15" fmla="*/ 0 h 97"/>
                <a:gd name="T16" fmla="*/ 87 w 802"/>
                <a:gd name="T17" fmla="*/ 0 h 97"/>
                <a:gd name="T18" fmla="*/ 711 w 802"/>
                <a:gd name="T19" fmla="*/ 47 h 97"/>
                <a:gd name="T20" fmla="*/ 712 w 802"/>
                <a:gd name="T21" fmla="*/ 54 h 97"/>
                <a:gd name="T22" fmla="*/ 706 w 802"/>
                <a:gd name="T23" fmla="*/ 58 h 97"/>
                <a:gd name="T24" fmla="*/ 484 w 802"/>
                <a:gd name="T25" fmla="*/ 58 h 97"/>
                <a:gd name="T26" fmla="*/ 485 w 802"/>
                <a:gd name="T27" fmla="*/ 64 h 97"/>
                <a:gd name="T28" fmla="*/ 484 w 802"/>
                <a:gd name="T29" fmla="*/ 67 h 97"/>
                <a:gd name="T30" fmla="*/ 481 w 802"/>
                <a:gd name="T31" fmla="*/ 69 h 97"/>
                <a:gd name="T32" fmla="*/ 321 w 802"/>
                <a:gd name="T33" fmla="*/ 69 h 97"/>
                <a:gd name="T34" fmla="*/ 318 w 802"/>
                <a:gd name="T35" fmla="*/ 67 h 97"/>
                <a:gd name="T36" fmla="*/ 317 w 802"/>
                <a:gd name="T37" fmla="*/ 64 h 97"/>
                <a:gd name="T38" fmla="*/ 318 w 802"/>
                <a:gd name="T39" fmla="*/ 58 h 97"/>
                <a:gd name="T40" fmla="*/ 96 w 802"/>
                <a:gd name="T41" fmla="*/ 58 h 97"/>
                <a:gd name="T42" fmla="*/ 90 w 802"/>
                <a:gd name="T43" fmla="*/ 54 h 97"/>
                <a:gd name="T44" fmla="*/ 91 w 802"/>
                <a:gd name="T45" fmla="*/ 47 h 97"/>
                <a:gd name="T46" fmla="*/ 113 w 802"/>
                <a:gd name="T47" fmla="*/ 20 h 97"/>
                <a:gd name="T48" fmla="*/ 689 w 802"/>
                <a:gd name="T49" fmla="*/ 20 h 97"/>
                <a:gd name="T50" fmla="*/ 711 w 802"/>
                <a:gd name="T51" fmla="*/ 4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802" h="97">
                  <a:moveTo>
                    <a:pt x="87" y="0"/>
                  </a:moveTo>
                  <a:cubicBezTo>
                    <a:pt x="4" y="83"/>
                    <a:pt x="4" y="83"/>
                    <a:pt x="4" y="83"/>
                  </a:cubicBezTo>
                  <a:cubicBezTo>
                    <a:pt x="1" y="85"/>
                    <a:pt x="0" y="89"/>
                    <a:pt x="2" y="92"/>
                  </a:cubicBezTo>
                  <a:cubicBezTo>
                    <a:pt x="3" y="95"/>
                    <a:pt x="6" y="97"/>
                    <a:pt x="10" y="97"/>
                  </a:cubicBezTo>
                  <a:cubicBezTo>
                    <a:pt x="792" y="97"/>
                    <a:pt x="792" y="97"/>
                    <a:pt x="792" y="97"/>
                  </a:cubicBezTo>
                  <a:cubicBezTo>
                    <a:pt x="796" y="97"/>
                    <a:pt x="799" y="95"/>
                    <a:pt x="800" y="92"/>
                  </a:cubicBezTo>
                  <a:cubicBezTo>
                    <a:pt x="802" y="89"/>
                    <a:pt x="801" y="85"/>
                    <a:pt x="798" y="83"/>
                  </a:cubicBezTo>
                  <a:cubicBezTo>
                    <a:pt x="715" y="0"/>
                    <a:pt x="715" y="0"/>
                    <a:pt x="715" y="0"/>
                  </a:cubicBezTo>
                  <a:lnTo>
                    <a:pt x="87" y="0"/>
                  </a:lnTo>
                  <a:close/>
                  <a:moveTo>
                    <a:pt x="711" y="47"/>
                  </a:moveTo>
                  <a:cubicBezTo>
                    <a:pt x="713" y="49"/>
                    <a:pt x="713" y="51"/>
                    <a:pt x="712" y="54"/>
                  </a:cubicBezTo>
                  <a:cubicBezTo>
                    <a:pt x="711" y="56"/>
                    <a:pt x="709" y="58"/>
                    <a:pt x="706" y="58"/>
                  </a:cubicBezTo>
                  <a:cubicBezTo>
                    <a:pt x="484" y="58"/>
                    <a:pt x="484" y="58"/>
                    <a:pt x="484" y="58"/>
                  </a:cubicBezTo>
                  <a:cubicBezTo>
                    <a:pt x="485" y="64"/>
                    <a:pt x="485" y="64"/>
                    <a:pt x="485" y="64"/>
                  </a:cubicBezTo>
                  <a:cubicBezTo>
                    <a:pt x="485" y="65"/>
                    <a:pt x="485" y="66"/>
                    <a:pt x="484" y="67"/>
                  </a:cubicBezTo>
                  <a:cubicBezTo>
                    <a:pt x="483" y="68"/>
                    <a:pt x="482" y="69"/>
                    <a:pt x="481" y="69"/>
                  </a:cubicBezTo>
                  <a:cubicBezTo>
                    <a:pt x="321" y="69"/>
                    <a:pt x="321" y="69"/>
                    <a:pt x="321" y="69"/>
                  </a:cubicBezTo>
                  <a:cubicBezTo>
                    <a:pt x="320" y="69"/>
                    <a:pt x="319" y="68"/>
                    <a:pt x="318" y="67"/>
                  </a:cubicBezTo>
                  <a:cubicBezTo>
                    <a:pt x="317" y="66"/>
                    <a:pt x="317" y="65"/>
                    <a:pt x="317" y="64"/>
                  </a:cubicBezTo>
                  <a:cubicBezTo>
                    <a:pt x="318" y="58"/>
                    <a:pt x="318" y="58"/>
                    <a:pt x="318" y="58"/>
                  </a:cubicBezTo>
                  <a:cubicBezTo>
                    <a:pt x="96" y="58"/>
                    <a:pt x="96" y="58"/>
                    <a:pt x="96" y="58"/>
                  </a:cubicBezTo>
                  <a:cubicBezTo>
                    <a:pt x="93" y="58"/>
                    <a:pt x="91" y="56"/>
                    <a:pt x="90" y="54"/>
                  </a:cubicBezTo>
                  <a:cubicBezTo>
                    <a:pt x="89" y="51"/>
                    <a:pt x="89" y="49"/>
                    <a:pt x="91" y="47"/>
                  </a:cubicBezTo>
                  <a:cubicBezTo>
                    <a:pt x="113" y="20"/>
                    <a:pt x="113" y="20"/>
                    <a:pt x="113" y="20"/>
                  </a:cubicBezTo>
                  <a:cubicBezTo>
                    <a:pt x="689" y="20"/>
                    <a:pt x="689" y="20"/>
                    <a:pt x="689" y="20"/>
                  </a:cubicBezTo>
                  <a:lnTo>
                    <a:pt x="711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14"/>
            <p:cNvSpPr>
              <a:spLocks noEditPoints="1"/>
            </p:cNvSpPr>
            <p:nvPr/>
          </p:nvSpPr>
          <p:spPr bwMode="auto">
            <a:xfrm>
              <a:off x="1408" y="1637"/>
              <a:ext cx="798" cy="29"/>
            </a:xfrm>
            <a:custGeom>
              <a:avLst/>
              <a:gdLst>
                <a:gd name="T0" fmla="*/ 791 w 800"/>
                <a:gd name="T1" fmla="*/ 3 h 29"/>
                <a:gd name="T2" fmla="*/ 469 w 800"/>
                <a:gd name="T3" fmla="*/ 3 h 29"/>
                <a:gd name="T4" fmla="*/ 468 w 800"/>
                <a:gd name="T5" fmla="*/ 6 h 29"/>
                <a:gd name="T6" fmla="*/ 461 w 800"/>
                <a:gd name="T7" fmla="*/ 9 h 29"/>
                <a:gd name="T8" fmla="*/ 339 w 800"/>
                <a:gd name="T9" fmla="*/ 9 h 29"/>
                <a:gd name="T10" fmla="*/ 332 w 800"/>
                <a:gd name="T11" fmla="*/ 6 h 29"/>
                <a:gd name="T12" fmla="*/ 331 w 800"/>
                <a:gd name="T13" fmla="*/ 3 h 29"/>
                <a:gd name="T14" fmla="*/ 9 w 800"/>
                <a:gd name="T15" fmla="*/ 3 h 29"/>
                <a:gd name="T16" fmla="*/ 0 w 800"/>
                <a:gd name="T17" fmla="*/ 0 h 29"/>
                <a:gd name="T18" fmla="*/ 0 w 800"/>
                <a:gd name="T19" fmla="*/ 9 h 29"/>
                <a:gd name="T20" fmla="*/ 6 w 800"/>
                <a:gd name="T21" fmla="*/ 23 h 29"/>
                <a:gd name="T22" fmla="*/ 21 w 800"/>
                <a:gd name="T23" fmla="*/ 29 h 29"/>
                <a:gd name="T24" fmla="*/ 779 w 800"/>
                <a:gd name="T25" fmla="*/ 29 h 29"/>
                <a:gd name="T26" fmla="*/ 794 w 800"/>
                <a:gd name="T27" fmla="*/ 23 h 29"/>
                <a:gd name="T28" fmla="*/ 800 w 800"/>
                <a:gd name="T29" fmla="*/ 9 h 29"/>
                <a:gd name="T30" fmla="*/ 800 w 800"/>
                <a:gd name="T31" fmla="*/ 0 h 29"/>
                <a:gd name="T32" fmla="*/ 791 w 800"/>
                <a:gd name="T33" fmla="*/ 3 h 29"/>
                <a:gd name="T34" fmla="*/ 72 w 800"/>
                <a:gd name="T35" fmla="*/ 21 h 29"/>
                <a:gd name="T36" fmla="*/ 68 w 800"/>
                <a:gd name="T37" fmla="*/ 16 h 29"/>
                <a:gd name="T38" fmla="*/ 72 w 800"/>
                <a:gd name="T39" fmla="*/ 12 h 29"/>
                <a:gd name="T40" fmla="*/ 77 w 800"/>
                <a:gd name="T41" fmla="*/ 16 h 29"/>
                <a:gd name="T42" fmla="*/ 72 w 800"/>
                <a:gd name="T43" fmla="*/ 21 h 29"/>
                <a:gd name="T44" fmla="*/ 94 w 800"/>
                <a:gd name="T45" fmla="*/ 21 h 29"/>
                <a:gd name="T46" fmla="*/ 89 w 800"/>
                <a:gd name="T47" fmla="*/ 16 h 29"/>
                <a:gd name="T48" fmla="*/ 94 w 800"/>
                <a:gd name="T49" fmla="*/ 12 h 29"/>
                <a:gd name="T50" fmla="*/ 98 w 800"/>
                <a:gd name="T51" fmla="*/ 16 h 29"/>
                <a:gd name="T52" fmla="*/ 94 w 800"/>
                <a:gd name="T53" fmla="*/ 21 h 29"/>
                <a:gd name="T54" fmla="*/ 115 w 800"/>
                <a:gd name="T55" fmla="*/ 21 h 29"/>
                <a:gd name="T56" fmla="*/ 111 w 800"/>
                <a:gd name="T57" fmla="*/ 16 h 29"/>
                <a:gd name="T58" fmla="*/ 115 w 800"/>
                <a:gd name="T59" fmla="*/ 12 h 29"/>
                <a:gd name="T60" fmla="*/ 120 w 800"/>
                <a:gd name="T61" fmla="*/ 16 h 29"/>
                <a:gd name="T62" fmla="*/ 115 w 800"/>
                <a:gd name="T63" fmla="*/ 2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800" h="29">
                  <a:moveTo>
                    <a:pt x="791" y="3"/>
                  </a:moveTo>
                  <a:cubicBezTo>
                    <a:pt x="469" y="3"/>
                    <a:pt x="469" y="3"/>
                    <a:pt x="469" y="3"/>
                  </a:cubicBezTo>
                  <a:cubicBezTo>
                    <a:pt x="469" y="4"/>
                    <a:pt x="468" y="5"/>
                    <a:pt x="468" y="6"/>
                  </a:cubicBezTo>
                  <a:cubicBezTo>
                    <a:pt x="466" y="8"/>
                    <a:pt x="463" y="9"/>
                    <a:pt x="461" y="9"/>
                  </a:cubicBezTo>
                  <a:cubicBezTo>
                    <a:pt x="339" y="9"/>
                    <a:pt x="339" y="9"/>
                    <a:pt x="339" y="9"/>
                  </a:cubicBezTo>
                  <a:cubicBezTo>
                    <a:pt x="337" y="9"/>
                    <a:pt x="334" y="8"/>
                    <a:pt x="332" y="6"/>
                  </a:cubicBezTo>
                  <a:cubicBezTo>
                    <a:pt x="332" y="5"/>
                    <a:pt x="331" y="4"/>
                    <a:pt x="331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5" y="3"/>
                    <a:pt x="2" y="2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14"/>
                    <a:pt x="2" y="19"/>
                    <a:pt x="6" y="23"/>
                  </a:cubicBezTo>
                  <a:cubicBezTo>
                    <a:pt x="10" y="27"/>
                    <a:pt x="15" y="29"/>
                    <a:pt x="21" y="29"/>
                  </a:cubicBezTo>
                  <a:cubicBezTo>
                    <a:pt x="779" y="29"/>
                    <a:pt x="779" y="29"/>
                    <a:pt x="779" y="29"/>
                  </a:cubicBezTo>
                  <a:cubicBezTo>
                    <a:pt x="785" y="29"/>
                    <a:pt x="790" y="27"/>
                    <a:pt x="794" y="23"/>
                  </a:cubicBezTo>
                  <a:cubicBezTo>
                    <a:pt x="798" y="19"/>
                    <a:pt x="800" y="14"/>
                    <a:pt x="800" y="9"/>
                  </a:cubicBezTo>
                  <a:cubicBezTo>
                    <a:pt x="800" y="0"/>
                    <a:pt x="800" y="0"/>
                    <a:pt x="800" y="0"/>
                  </a:cubicBezTo>
                  <a:cubicBezTo>
                    <a:pt x="798" y="2"/>
                    <a:pt x="795" y="3"/>
                    <a:pt x="791" y="3"/>
                  </a:cubicBezTo>
                  <a:close/>
                  <a:moveTo>
                    <a:pt x="72" y="21"/>
                  </a:moveTo>
                  <a:cubicBezTo>
                    <a:pt x="70" y="21"/>
                    <a:pt x="68" y="19"/>
                    <a:pt x="68" y="16"/>
                  </a:cubicBezTo>
                  <a:cubicBezTo>
                    <a:pt x="68" y="14"/>
                    <a:pt x="70" y="12"/>
                    <a:pt x="72" y="12"/>
                  </a:cubicBezTo>
                  <a:cubicBezTo>
                    <a:pt x="75" y="12"/>
                    <a:pt x="77" y="14"/>
                    <a:pt x="77" y="16"/>
                  </a:cubicBezTo>
                  <a:cubicBezTo>
                    <a:pt x="77" y="19"/>
                    <a:pt x="75" y="21"/>
                    <a:pt x="72" y="21"/>
                  </a:cubicBezTo>
                  <a:close/>
                  <a:moveTo>
                    <a:pt x="94" y="21"/>
                  </a:moveTo>
                  <a:cubicBezTo>
                    <a:pt x="91" y="21"/>
                    <a:pt x="89" y="19"/>
                    <a:pt x="89" y="16"/>
                  </a:cubicBezTo>
                  <a:cubicBezTo>
                    <a:pt x="89" y="14"/>
                    <a:pt x="91" y="12"/>
                    <a:pt x="94" y="12"/>
                  </a:cubicBezTo>
                  <a:cubicBezTo>
                    <a:pt x="96" y="12"/>
                    <a:pt x="98" y="14"/>
                    <a:pt x="98" y="16"/>
                  </a:cubicBezTo>
                  <a:cubicBezTo>
                    <a:pt x="98" y="19"/>
                    <a:pt x="96" y="21"/>
                    <a:pt x="94" y="21"/>
                  </a:cubicBezTo>
                  <a:close/>
                  <a:moveTo>
                    <a:pt x="115" y="21"/>
                  </a:moveTo>
                  <a:cubicBezTo>
                    <a:pt x="113" y="21"/>
                    <a:pt x="111" y="19"/>
                    <a:pt x="111" y="16"/>
                  </a:cubicBezTo>
                  <a:cubicBezTo>
                    <a:pt x="111" y="14"/>
                    <a:pt x="113" y="12"/>
                    <a:pt x="115" y="12"/>
                  </a:cubicBezTo>
                  <a:cubicBezTo>
                    <a:pt x="118" y="12"/>
                    <a:pt x="120" y="14"/>
                    <a:pt x="120" y="16"/>
                  </a:cubicBezTo>
                  <a:cubicBezTo>
                    <a:pt x="120" y="19"/>
                    <a:pt x="118" y="21"/>
                    <a:pt x="115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15"/>
            <p:cNvSpPr>
              <a:spLocks/>
            </p:cNvSpPr>
            <p:nvPr/>
          </p:nvSpPr>
          <p:spPr bwMode="auto">
            <a:xfrm>
              <a:off x="1624" y="1386"/>
              <a:ext cx="48" cy="56"/>
            </a:xfrm>
            <a:custGeom>
              <a:avLst/>
              <a:gdLst>
                <a:gd name="T0" fmla="*/ 48 w 48"/>
                <a:gd name="T1" fmla="*/ 56 h 56"/>
                <a:gd name="T2" fmla="*/ 0 w 48"/>
                <a:gd name="T3" fmla="*/ 56 h 56"/>
                <a:gd name="T4" fmla="*/ 0 w 48"/>
                <a:gd name="T5" fmla="*/ 5 h 56"/>
                <a:gd name="T6" fmla="*/ 2 w 48"/>
                <a:gd name="T7" fmla="*/ 2 h 56"/>
                <a:gd name="T8" fmla="*/ 5 w 48"/>
                <a:gd name="T9" fmla="*/ 0 h 56"/>
                <a:gd name="T10" fmla="*/ 43 w 48"/>
                <a:gd name="T11" fmla="*/ 0 h 56"/>
                <a:gd name="T12" fmla="*/ 47 w 48"/>
                <a:gd name="T13" fmla="*/ 2 h 56"/>
                <a:gd name="T14" fmla="*/ 48 w 48"/>
                <a:gd name="T15" fmla="*/ 5 h 56"/>
                <a:gd name="T16" fmla="*/ 48 w 48"/>
                <a:gd name="T1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56">
                  <a:moveTo>
                    <a:pt x="48" y="56"/>
                  </a:moveTo>
                  <a:cubicBezTo>
                    <a:pt x="0" y="56"/>
                    <a:pt x="0" y="56"/>
                    <a:pt x="0" y="56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4"/>
                    <a:pt x="1" y="3"/>
                    <a:pt x="2" y="2"/>
                  </a:cubicBezTo>
                  <a:cubicBezTo>
                    <a:pt x="3" y="1"/>
                    <a:pt x="4" y="0"/>
                    <a:pt x="5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4" y="0"/>
                    <a:pt x="46" y="1"/>
                    <a:pt x="47" y="2"/>
                  </a:cubicBezTo>
                  <a:cubicBezTo>
                    <a:pt x="48" y="3"/>
                    <a:pt x="48" y="4"/>
                    <a:pt x="48" y="5"/>
                  </a:cubicBezTo>
                  <a:cubicBezTo>
                    <a:pt x="48" y="56"/>
                    <a:pt x="48" y="56"/>
                    <a:pt x="48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16"/>
            <p:cNvSpPr>
              <a:spLocks/>
            </p:cNvSpPr>
            <p:nvPr/>
          </p:nvSpPr>
          <p:spPr bwMode="auto">
            <a:xfrm>
              <a:off x="1723" y="1314"/>
              <a:ext cx="47" cy="128"/>
            </a:xfrm>
            <a:custGeom>
              <a:avLst/>
              <a:gdLst>
                <a:gd name="T0" fmla="*/ 47 w 47"/>
                <a:gd name="T1" fmla="*/ 128 h 128"/>
                <a:gd name="T2" fmla="*/ 0 w 47"/>
                <a:gd name="T3" fmla="*/ 128 h 128"/>
                <a:gd name="T4" fmla="*/ 0 w 47"/>
                <a:gd name="T5" fmla="*/ 5 h 128"/>
                <a:gd name="T6" fmla="*/ 1 w 47"/>
                <a:gd name="T7" fmla="*/ 2 h 128"/>
                <a:gd name="T8" fmla="*/ 5 w 47"/>
                <a:gd name="T9" fmla="*/ 0 h 128"/>
                <a:gd name="T10" fmla="*/ 42 w 47"/>
                <a:gd name="T11" fmla="*/ 0 h 128"/>
                <a:gd name="T12" fmla="*/ 46 w 47"/>
                <a:gd name="T13" fmla="*/ 2 h 128"/>
                <a:gd name="T14" fmla="*/ 47 w 47"/>
                <a:gd name="T15" fmla="*/ 5 h 128"/>
                <a:gd name="T16" fmla="*/ 47 w 47"/>
                <a:gd name="T17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128">
                  <a:moveTo>
                    <a:pt x="47" y="128"/>
                  </a:moveTo>
                  <a:cubicBezTo>
                    <a:pt x="0" y="128"/>
                    <a:pt x="0" y="128"/>
                    <a:pt x="0" y="128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4"/>
                    <a:pt x="0" y="3"/>
                    <a:pt x="1" y="2"/>
                  </a:cubicBezTo>
                  <a:cubicBezTo>
                    <a:pt x="2" y="1"/>
                    <a:pt x="3" y="0"/>
                    <a:pt x="5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4" y="0"/>
                    <a:pt x="45" y="1"/>
                    <a:pt x="46" y="2"/>
                  </a:cubicBezTo>
                  <a:cubicBezTo>
                    <a:pt x="47" y="3"/>
                    <a:pt x="47" y="4"/>
                    <a:pt x="47" y="5"/>
                  </a:cubicBezTo>
                  <a:lnTo>
                    <a:pt x="47" y="1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17"/>
            <p:cNvSpPr>
              <a:spLocks/>
            </p:cNvSpPr>
            <p:nvPr/>
          </p:nvSpPr>
          <p:spPr bwMode="auto">
            <a:xfrm>
              <a:off x="1821" y="1353"/>
              <a:ext cx="48" cy="89"/>
            </a:xfrm>
            <a:custGeom>
              <a:avLst/>
              <a:gdLst>
                <a:gd name="T0" fmla="*/ 48 w 48"/>
                <a:gd name="T1" fmla="*/ 89 h 89"/>
                <a:gd name="T2" fmla="*/ 0 w 48"/>
                <a:gd name="T3" fmla="*/ 89 h 89"/>
                <a:gd name="T4" fmla="*/ 0 w 48"/>
                <a:gd name="T5" fmla="*/ 6 h 89"/>
                <a:gd name="T6" fmla="*/ 1 w 48"/>
                <a:gd name="T7" fmla="*/ 2 h 89"/>
                <a:gd name="T8" fmla="*/ 5 w 48"/>
                <a:gd name="T9" fmla="*/ 0 h 89"/>
                <a:gd name="T10" fmla="*/ 43 w 48"/>
                <a:gd name="T11" fmla="*/ 0 h 89"/>
                <a:gd name="T12" fmla="*/ 46 w 48"/>
                <a:gd name="T13" fmla="*/ 2 h 89"/>
                <a:gd name="T14" fmla="*/ 48 w 48"/>
                <a:gd name="T15" fmla="*/ 6 h 89"/>
                <a:gd name="T16" fmla="*/ 48 w 48"/>
                <a:gd name="T17" fmla="*/ 8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89">
                  <a:moveTo>
                    <a:pt x="48" y="89"/>
                  </a:moveTo>
                  <a:cubicBezTo>
                    <a:pt x="0" y="89"/>
                    <a:pt x="0" y="89"/>
                    <a:pt x="0" y="8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4"/>
                    <a:pt x="0" y="3"/>
                    <a:pt x="1" y="2"/>
                  </a:cubicBezTo>
                  <a:cubicBezTo>
                    <a:pt x="2" y="1"/>
                    <a:pt x="4" y="0"/>
                    <a:pt x="5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4" y="0"/>
                    <a:pt x="45" y="1"/>
                    <a:pt x="46" y="2"/>
                  </a:cubicBezTo>
                  <a:cubicBezTo>
                    <a:pt x="47" y="3"/>
                    <a:pt x="48" y="4"/>
                    <a:pt x="48" y="6"/>
                  </a:cubicBezTo>
                  <a:cubicBezTo>
                    <a:pt x="48" y="89"/>
                    <a:pt x="48" y="89"/>
                    <a:pt x="48" y="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18"/>
            <p:cNvSpPr>
              <a:spLocks/>
            </p:cNvSpPr>
            <p:nvPr/>
          </p:nvSpPr>
          <p:spPr bwMode="auto">
            <a:xfrm>
              <a:off x="1901" y="1205"/>
              <a:ext cx="84" cy="237"/>
            </a:xfrm>
            <a:custGeom>
              <a:avLst/>
              <a:gdLst>
                <a:gd name="T0" fmla="*/ 79 w 84"/>
                <a:gd name="T1" fmla="*/ 64 h 237"/>
                <a:gd name="T2" fmla="*/ 84 w 84"/>
                <a:gd name="T3" fmla="*/ 62 h 237"/>
                <a:gd name="T4" fmla="*/ 83 w 84"/>
                <a:gd name="T5" fmla="*/ 56 h 237"/>
                <a:gd name="T6" fmla="*/ 46 w 84"/>
                <a:gd name="T7" fmla="*/ 2 h 237"/>
                <a:gd name="T8" fmla="*/ 42 w 84"/>
                <a:gd name="T9" fmla="*/ 0 h 237"/>
                <a:gd name="T10" fmla="*/ 38 w 84"/>
                <a:gd name="T11" fmla="*/ 2 h 237"/>
                <a:gd name="T12" fmla="*/ 1 w 84"/>
                <a:gd name="T13" fmla="*/ 56 h 237"/>
                <a:gd name="T14" fmla="*/ 1 w 84"/>
                <a:gd name="T15" fmla="*/ 62 h 237"/>
                <a:gd name="T16" fmla="*/ 5 w 84"/>
                <a:gd name="T17" fmla="*/ 64 h 237"/>
                <a:gd name="T18" fmla="*/ 18 w 84"/>
                <a:gd name="T19" fmla="*/ 64 h 237"/>
                <a:gd name="T20" fmla="*/ 18 w 84"/>
                <a:gd name="T21" fmla="*/ 237 h 237"/>
                <a:gd name="T22" fmla="*/ 66 w 84"/>
                <a:gd name="T23" fmla="*/ 237 h 237"/>
                <a:gd name="T24" fmla="*/ 66 w 84"/>
                <a:gd name="T25" fmla="*/ 64 h 237"/>
                <a:gd name="T26" fmla="*/ 79 w 84"/>
                <a:gd name="T27" fmla="*/ 64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4" h="237">
                  <a:moveTo>
                    <a:pt x="79" y="64"/>
                  </a:moveTo>
                  <a:cubicBezTo>
                    <a:pt x="81" y="64"/>
                    <a:pt x="83" y="63"/>
                    <a:pt x="84" y="62"/>
                  </a:cubicBezTo>
                  <a:cubicBezTo>
                    <a:pt x="84" y="60"/>
                    <a:pt x="84" y="58"/>
                    <a:pt x="83" y="56"/>
                  </a:cubicBezTo>
                  <a:cubicBezTo>
                    <a:pt x="46" y="2"/>
                    <a:pt x="46" y="2"/>
                    <a:pt x="46" y="2"/>
                  </a:cubicBezTo>
                  <a:cubicBezTo>
                    <a:pt x="45" y="1"/>
                    <a:pt x="44" y="0"/>
                    <a:pt x="42" y="0"/>
                  </a:cubicBezTo>
                  <a:cubicBezTo>
                    <a:pt x="40" y="0"/>
                    <a:pt x="39" y="1"/>
                    <a:pt x="38" y="2"/>
                  </a:cubicBezTo>
                  <a:cubicBezTo>
                    <a:pt x="1" y="56"/>
                    <a:pt x="1" y="56"/>
                    <a:pt x="1" y="56"/>
                  </a:cubicBezTo>
                  <a:cubicBezTo>
                    <a:pt x="0" y="58"/>
                    <a:pt x="0" y="60"/>
                    <a:pt x="1" y="62"/>
                  </a:cubicBezTo>
                  <a:cubicBezTo>
                    <a:pt x="1" y="63"/>
                    <a:pt x="3" y="64"/>
                    <a:pt x="5" y="64"/>
                  </a:cubicBezTo>
                  <a:cubicBezTo>
                    <a:pt x="18" y="64"/>
                    <a:pt x="18" y="64"/>
                    <a:pt x="18" y="64"/>
                  </a:cubicBezTo>
                  <a:cubicBezTo>
                    <a:pt x="18" y="237"/>
                    <a:pt x="18" y="237"/>
                    <a:pt x="18" y="237"/>
                  </a:cubicBezTo>
                  <a:cubicBezTo>
                    <a:pt x="66" y="237"/>
                    <a:pt x="66" y="237"/>
                    <a:pt x="66" y="237"/>
                  </a:cubicBezTo>
                  <a:cubicBezTo>
                    <a:pt x="66" y="64"/>
                    <a:pt x="66" y="64"/>
                    <a:pt x="66" y="64"/>
                  </a:cubicBezTo>
                  <a:lnTo>
                    <a:pt x="79" y="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19"/>
            <p:cNvSpPr>
              <a:spLocks/>
            </p:cNvSpPr>
            <p:nvPr/>
          </p:nvSpPr>
          <p:spPr bwMode="auto">
            <a:xfrm>
              <a:off x="1552" y="1187"/>
              <a:ext cx="510" cy="276"/>
            </a:xfrm>
            <a:custGeom>
              <a:avLst/>
              <a:gdLst>
                <a:gd name="T0" fmla="*/ 8 w 512"/>
                <a:gd name="T1" fmla="*/ 268 h 276"/>
                <a:gd name="T2" fmla="*/ 8 w 512"/>
                <a:gd name="T3" fmla="*/ 4 h 276"/>
                <a:gd name="T4" fmla="*/ 7 w 512"/>
                <a:gd name="T5" fmla="*/ 1 h 276"/>
                <a:gd name="T6" fmla="*/ 4 w 512"/>
                <a:gd name="T7" fmla="*/ 0 h 276"/>
                <a:gd name="T8" fmla="*/ 4 w 512"/>
                <a:gd name="T9" fmla="*/ 0 h 276"/>
                <a:gd name="T10" fmla="*/ 1 w 512"/>
                <a:gd name="T11" fmla="*/ 1 h 276"/>
                <a:gd name="T12" fmla="*/ 0 w 512"/>
                <a:gd name="T13" fmla="*/ 4 h 276"/>
                <a:gd name="T14" fmla="*/ 0 w 512"/>
                <a:gd name="T15" fmla="*/ 276 h 276"/>
                <a:gd name="T16" fmla="*/ 508 w 512"/>
                <a:gd name="T17" fmla="*/ 276 h 276"/>
                <a:gd name="T18" fmla="*/ 511 w 512"/>
                <a:gd name="T19" fmla="*/ 275 h 276"/>
                <a:gd name="T20" fmla="*/ 512 w 512"/>
                <a:gd name="T21" fmla="*/ 272 h 276"/>
                <a:gd name="T22" fmla="*/ 512 w 512"/>
                <a:gd name="T23" fmla="*/ 272 h 276"/>
                <a:gd name="T24" fmla="*/ 511 w 512"/>
                <a:gd name="T25" fmla="*/ 269 h 276"/>
                <a:gd name="T26" fmla="*/ 508 w 512"/>
                <a:gd name="T27" fmla="*/ 268 h 276"/>
                <a:gd name="T28" fmla="*/ 8 w 512"/>
                <a:gd name="T29" fmla="*/ 268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12" h="276">
                  <a:moveTo>
                    <a:pt x="8" y="268"/>
                  </a:move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8" y="2"/>
                    <a:pt x="7" y="1"/>
                  </a:cubicBezTo>
                  <a:cubicBezTo>
                    <a:pt x="6" y="1"/>
                    <a:pt x="5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0"/>
                    <a:pt x="2" y="1"/>
                    <a:pt x="1" y="1"/>
                  </a:cubicBezTo>
                  <a:cubicBezTo>
                    <a:pt x="0" y="2"/>
                    <a:pt x="0" y="3"/>
                    <a:pt x="0" y="4"/>
                  </a:cubicBezTo>
                  <a:cubicBezTo>
                    <a:pt x="0" y="276"/>
                    <a:pt x="0" y="276"/>
                    <a:pt x="0" y="276"/>
                  </a:cubicBezTo>
                  <a:cubicBezTo>
                    <a:pt x="508" y="276"/>
                    <a:pt x="508" y="276"/>
                    <a:pt x="508" y="276"/>
                  </a:cubicBezTo>
                  <a:cubicBezTo>
                    <a:pt x="509" y="276"/>
                    <a:pt x="510" y="276"/>
                    <a:pt x="511" y="275"/>
                  </a:cubicBezTo>
                  <a:cubicBezTo>
                    <a:pt x="512" y="274"/>
                    <a:pt x="512" y="273"/>
                    <a:pt x="512" y="272"/>
                  </a:cubicBezTo>
                  <a:cubicBezTo>
                    <a:pt x="512" y="272"/>
                    <a:pt x="512" y="272"/>
                    <a:pt x="512" y="272"/>
                  </a:cubicBezTo>
                  <a:cubicBezTo>
                    <a:pt x="512" y="271"/>
                    <a:pt x="512" y="270"/>
                    <a:pt x="511" y="269"/>
                  </a:cubicBezTo>
                  <a:cubicBezTo>
                    <a:pt x="510" y="268"/>
                    <a:pt x="509" y="268"/>
                    <a:pt x="508" y="268"/>
                  </a:cubicBezTo>
                  <a:cubicBezTo>
                    <a:pt x="8" y="268"/>
                    <a:pt x="8" y="268"/>
                    <a:pt x="8" y="2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43" name="Group 32"/>
          <p:cNvGrpSpPr>
            <a:grpSpLocks noChangeAspect="1"/>
          </p:cNvGrpSpPr>
          <p:nvPr/>
        </p:nvGrpSpPr>
        <p:grpSpPr bwMode="auto">
          <a:xfrm>
            <a:off x="8909046" y="2854056"/>
            <a:ext cx="1269999" cy="901701"/>
            <a:chOff x="4354" y="1098"/>
            <a:chExt cx="800" cy="568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44" name="Freeform 33"/>
            <p:cNvSpPr>
              <a:spLocks noEditPoints="1"/>
            </p:cNvSpPr>
            <p:nvPr/>
          </p:nvSpPr>
          <p:spPr bwMode="auto">
            <a:xfrm>
              <a:off x="4441" y="1098"/>
              <a:ext cx="626" cy="423"/>
            </a:xfrm>
            <a:custGeom>
              <a:avLst/>
              <a:gdLst>
                <a:gd name="T0" fmla="*/ 621 w 628"/>
                <a:gd name="T1" fmla="*/ 7 h 423"/>
                <a:gd name="T2" fmla="*/ 605 w 628"/>
                <a:gd name="T3" fmla="*/ 0 h 423"/>
                <a:gd name="T4" fmla="*/ 24 w 628"/>
                <a:gd name="T5" fmla="*/ 0 h 423"/>
                <a:gd name="T6" fmla="*/ 7 w 628"/>
                <a:gd name="T7" fmla="*/ 7 h 423"/>
                <a:gd name="T8" fmla="*/ 0 w 628"/>
                <a:gd name="T9" fmla="*/ 23 h 423"/>
                <a:gd name="T10" fmla="*/ 0 w 628"/>
                <a:gd name="T11" fmla="*/ 423 h 423"/>
                <a:gd name="T12" fmla="*/ 628 w 628"/>
                <a:gd name="T13" fmla="*/ 423 h 423"/>
                <a:gd name="T14" fmla="*/ 628 w 628"/>
                <a:gd name="T15" fmla="*/ 23 h 423"/>
                <a:gd name="T16" fmla="*/ 621 w 628"/>
                <a:gd name="T17" fmla="*/ 7 h 423"/>
                <a:gd name="T18" fmla="*/ 314 w 628"/>
                <a:gd name="T19" fmla="*/ 13 h 423"/>
                <a:gd name="T20" fmla="*/ 321 w 628"/>
                <a:gd name="T21" fmla="*/ 20 h 423"/>
                <a:gd name="T22" fmla="*/ 314 w 628"/>
                <a:gd name="T23" fmla="*/ 27 h 423"/>
                <a:gd name="T24" fmla="*/ 307 w 628"/>
                <a:gd name="T25" fmla="*/ 20 h 423"/>
                <a:gd name="T26" fmla="*/ 314 w 628"/>
                <a:gd name="T27" fmla="*/ 13 h 423"/>
                <a:gd name="T28" fmla="*/ 587 w 628"/>
                <a:gd name="T29" fmla="*/ 382 h 423"/>
                <a:gd name="T30" fmla="*/ 41 w 628"/>
                <a:gd name="T31" fmla="*/ 382 h 423"/>
                <a:gd name="T32" fmla="*/ 41 w 628"/>
                <a:gd name="T33" fmla="*/ 41 h 423"/>
                <a:gd name="T34" fmla="*/ 587 w 628"/>
                <a:gd name="T35" fmla="*/ 41 h 423"/>
                <a:gd name="T36" fmla="*/ 587 w 628"/>
                <a:gd name="T37" fmla="*/ 382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28" h="423">
                  <a:moveTo>
                    <a:pt x="621" y="7"/>
                  </a:moveTo>
                  <a:cubicBezTo>
                    <a:pt x="617" y="2"/>
                    <a:pt x="611" y="0"/>
                    <a:pt x="605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17" y="0"/>
                    <a:pt x="11" y="2"/>
                    <a:pt x="7" y="7"/>
                  </a:cubicBezTo>
                  <a:cubicBezTo>
                    <a:pt x="2" y="11"/>
                    <a:pt x="0" y="17"/>
                    <a:pt x="0" y="23"/>
                  </a:cubicBezTo>
                  <a:cubicBezTo>
                    <a:pt x="0" y="423"/>
                    <a:pt x="0" y="423"/>
                    <a:pt x="0" y="423"/>
                  </a:cubicBezTo>
                  <a:cubicBezTo>
                    <a:pt x="628" y="423"/>
                    <a:pt x="628" y="423"/>
                    <a:pt x="628" y="423"/>
                  </a:cubicBezTo>
                  <a:cubicBezTo>
                    <a:pt x="628" y="23"/>
                    <a:pt x="628" y="23"/>
                    <a:pt x="628" y="23"/>
                  </a:cubicBezTo>
                  <a:cubicBezTo>
                    <a:pt x="628" y="17"/>
                    <a:pt x="626" y="11"/>
                    <a:pt x="621" y="7"/>
                  </a:cubicBezTo>
                  <a:close/>
                  <a:moveTo>
                    <a:pt x="314" y="13"/>
                  </a:moveTo>
                  <a:cubicBezTo>
                    <a:pt x="318" y="13"/>
                    <a:pt x="321" y="16"/>
                    <a:pt x="321" y="20"/>
                  </a:cubicBezTo>
                  <a:cubicBezTo>
                    <a:pt x="321" y="24"/>
                    <a:pt x="318" y="27"/>
                    <a:pt x="314" y="27"/>
                  </a:cubicBezTo>
                  <a:cubicBezTo>
                    <a:pt x="310" y="27"/>
                    <a:pt x="307" y="24"/>
                    <a:pt x="307" y="20"/>
                  </a:cubicBezTo>
                  <a:cubicBezTo>
                    <a:pt x="307" y="16"/>
                    <a:pt x="310" y="13"/>
                    <a:pt x="314" y="13"/>
                  </a:cubicBezTo>
                  <a:close/>
                  <a:moveTo>
                    <a:pt x="587" y="382"/>
                  </a:moveTo>
                  <a:cubicBezTo>
                    <a:pt x="41" y="382"/>
                    <a:pt x="41" y="382"/>
                    <a:pt x="41" y="382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587" y="41"/>
                    <a:pt x="587" y="41"/>
                    <a:pt x="587" y="41"/>
                  </a:cubicBezTo>
                  <a:lnTo>
                    <a:pt x="587" y="3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34"/>
            <p:cNvSpPr>
              <a:spLocks noEditPoints="1"/>
            </p:cNvSpPr>
            <p:nvPr/>
          </p:nvSpPr>
          <p:spPr bwMode="auto">
            <a:xfrm>
              <a:off x="4354" y="1538"/>
              <a:ext cx="800" cy="97"/>
            </a:xfrm>
            <a:custGeom>
              <a:avLst/>
              <a:gdLst>
                <a:gd name="T0" fmla="*/ 87 w 802"/>
                <a:gd name="T1" fmla="*/ 0 h 97"/>
                <a:gd name="T2" fmla="*/ 4 w 802"/>
                <a:gd name="T3" fmla="*/ 83 h 97"/>
                <a:gd name="T4" fmla="*/ 2 w 802"/>
                <a:gd name="T5" fmla="*/ 92 h 97"/>
                <a:gd name="T6" fmla="*/ 10 w 802"/>
                <a:gd name="T7" fmla="*/ 97 h 97"/>
                <a:gd name="T8" fmla="*/ 792 w 802"/>
                <a:gd name="T9" fmla="*/ 97 h 97"/>
                <a:gd name="T10" fmla="*/ 800 w 802"/>
                <a:gd name="T11" fmla="*/ 92 h 97"/>
                <a:gd name="T12" fmla="*/ 798 w 802"/>
                <a:gd name="T13" fmla="*/ 83 h 97"/>
                <a:gd name="T14" fmla="*/ 715 w 802"/>
                <a:gd name="T15" fmla="*/ 0 h 97"/>
                <a:gd name="T16" fmla="*/ 87 w 802"/>
                <a:gd name="T17" fmla="*/ 0 h 97"/>
                <a:gd name="T18" fmla="*/ 711 w 802"/>
                <a:gd name="T19" fmla="*/ 47 h 97"/>
                <a:gd name="T20" fmla="*/ 712 w 802"/>
                <a:gd name="T21" fmla="*/ 54 h 97"/>
                <a:gd name="T22" fmla="*/ 706 w 802"/>
                <a:gd name="T23" fmla="*/ 58 h 97"/>
                <a:gd name="T24" fmla="*/ 484 w 802"/>
                <a:gd name="T25" fmla="*/ 58 h 97"/>
                <a:gd name="T26" fmla="*/ 485 w 802"/>
                <a:gd name="T27" fmla="*/ 64 h 97"/>
                <a:gd name="T28" fmla="*/ 484 w 802"/>
                <a:gd name="T29" fmla="*/ 67 h 97"/>
                <a:gd name="T30" fmla="*/ 481 w 802"/>
                <a:gd name="T31" fmla="*/ 69 h 97"/>
                <a:gd name="T32" fmla="*/ 321 w 802"/>
                <a:gd name="T33" fmla="*/ 69 h 97"/>
                <a:gd name="T34" fmla="*/ 318 w 802"/>
                <a:gd name="T35" fmla="*/ 67 h 97"/>
                <a:gd name="T36" fmla="*/ 317 w 802"/>
                <a:gd name="T37" fmla="*/ 64 h 97"/>
                <a:gd name="T38" fmla="*/ 318 w 802"/>
                <a:gd name="T39" fmla="*/ 58 h 97"/>
                <a:gd name="T40" fmla="*/ 96 w 802"/>
                <a:gd name="T41" fmla="*/ 58 h 97"/>
                <a:gd name="T42" fmla="*/ 90 w 802"/>
                <a:gd name="T43" fmla="*/ 54 h 97"/>
                <a:gd name="T44" fmla="*/ 91 w 802"/>
                <a:gd name="T45" fmla="*/ 47 h 97"/>
                <a:gd name="T46" fmla="*/ 113 w 802"/>
                <a:gd name="T47" fmla="*/ 20 h 97"/>
                <a:gd name="T48" fmla="*/ 689 w 802"/>
                <a:gd name="T49" fmla="*/ 20 h 97"/>
                <a:gd name="T50" fmla="*/ 711 w 802"/>
                <a:gd name="T51" fmla="*/ 4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802" h="97">
                  <a:moveTo>
                    <a:pt x="87" y="0"/>
                  </a:moveTo>
                  <a:cubicBezTo>
                    <a:pt x="4" y="83"/>
                    <a:pt x="4" y="83"/>
                    <a:pt x="4" y="83"/>
                  </a:cubicBezTo>
                  <a:cubicBezTo>
                    <a:pt x="1" y="85"/>
                    <a:pt x="0" y="89"/>
                    <a:pt x="2" y="92"/>
                  </a:cubicBezTo>
                  <a:cubicBezTo>
                    <a:pt x="3" y="95"/>
                    <a:pt x="6" y="97"/>
                    <a:pt x="10" y="97"/>
                  </a:cubicBezTo>
                  <a:cubicBezTo>
                    <a:pt x="792" y="97"/>
                    <a:pt x="792" y="97"/>
                    <a:pt x="792" y="97"/>
                  </a:cubicBezTo>
                  <a:cubicBezTo>
                    <a:pt x="796" y="97"/>
                    <a:pt x="799" y="95"/>
                    <a:pt x="800" y="92"/>
                  </a:cubicBezTo>
                  <a:cubicBezTo>
                    <a:pt x="802" y="89"/>
                    <a:pt x="801" y="85"/>
                    <a:pt x="798" y="83"/>
                  </a:cubicBezTo>
                  <a:cubicBezTo>
                    <a:pt x="715" y="0"/>
                    <a:pt x="715" y="0"/>
                    <a:pt x="715" y="0"/>
                  </a:cubicBezTo>
                  <a:lnTo>
                    <a:pt x="87" y="0"/>
                  </a:lnTo>
                  <a:close/>
                  <a:moveTo>
                    <a:pt x="711" y="47"/>
                  </a:moveTo>
                  <a:cubicBezTo>
                    <a:pt x="713" y="49"/>
                    <a:pt x="713" y="51"/>
                    <a:pt x="712" y="54"/>
                  </a:cubicBezTo>
                  <a:cubicBezTo>
                    <a:pt x="711" y="56"/>
                    <a:pt x="709" y="58"/>
                    <a:pt x="706" y="58"/>
                  </a:cubicBezTo>
                  <a:cubicBezTo>
                    <a:pt x="484" y="58"/>
                    <a:pt x="484" y="58"/>
                    <a:pt x="484" y="58"/>
                  </a:cubicBezTo>
                  <a:cubicBezTo>
                    <a:pt x="485" y="64"/>
                    <a:pt x="485" y="64"/>
                    <a:pt x="485" y="64"/>
                  </a:cubicBezTo>
                  <a:cubicBezTo>
                    <a:pt x="485" y="65"/>
                    <a:pt x="485" y="66"/>
                    <a:pt x="484" y="67"/>
                  </a:cubicBezTo>
                  <a:cubicBezTo>
                    <a:pt x="483" y="68"/>
                    <a:pt x="482" y="69"/>
                    <a:pt x="481" y="69"/>
                  </a:cubicBezTo>
                  <a:cubicBezTo>
                    <a:pt x="321" y="69"/>
                    <a:pt x="321" y="69"/>
                    <a:pt x="321" y="69"/>
                  </a:cubicBezTo>
                  <a:cubicBezTo>
                    <a:pt x="320" y="69"/>
                    <a:pt x="319" y="68"/>
                    <a:pt x="318" y="67"/>
                  </a:cubicBezTo>
                  <a:cubicBezTo>
                    <a:pt x="317" y="66"/>
                    <a:pt x="317" y="65"/>
                    <a:pt x="317" y="64"/>
                  </a:cubicBezTo>
                  <a:cubicBezTo>
                    <a:pt x="318" y="58"/>
                    <a:pt x="318" y="58"/>
                    <a:pt x="318" y="58"/>
                  </a:cubicBezTo>
                  <a:cubicBezTo>
                    <a:pt x="96" y="58"/>
                    <a:pt x="96" y="58"/>
                    <a:pt x="96" y="58"/>
                  </a:cubicBezTo>
                  <a:cubicBezTo>
                    <a:pt x="93" y="58"/>
                    <a:pt x="91" y="56"/>
                    <a:pt x="90" y="54"/>
                  </a:cubicBezTo>
                  <a:cubicBezTo>
                    <a:pt x="89" y="51"/>
                    <a:pt x="89" y="49"/>
                    <a:pt x="91" y="47"/>
                  </a:cubicBezTo>
                  <a:cubicBezTo>
                    <a:pt x="113" y="20"/>
                    <a:pt x="113" y="20"/>
                    <a:pt x="113" y="20"/>
                  </a:cubicBezTo>
                  <a:cubicBezTo>
                    <a:pt x="689" y="20"/>
                    <a:pt x="689" y="20"/>
                    <a:pt x="689" y="20"/>
                  </a:cubicBezTo>
                  <a:lnTo>
                    <a:pt x="711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35"/>
            <p:cNvSpPr>
              <a:spLocks noEditPoints="1"/>
            </p:cNvSpPr>
            <p:nvPr/>
          </p:nvSpPr>
          <p:spPr bwMode="auto">
            <a:xfrm>
              <a:off x="4355" y="1637"/>
              <a:ext cx="798" cy="29"/>
            </a:xfrm>
            <a:custGeom>
              <a:avLst/>
              <a:gdLst>
                <a:gd name="T0" fmla="*/ 791 w 800"/>
                <a:gd name="T1" fmla="*/ 3 h 29"/>
                <a:gd name="T2" fmla="*/ 469 w 800"/>
                <a:gd name="T3" fmla="*/ 3 h 29"/>
                <a:gd name="T4" fmla="*/ 468 w 800"/>
                <a:gd name="T5" fmla="*/ 6 h 29"/>
                <a:gd name="T6" fmla="*/ 461 w 800"/>
                <a:gd name="T7" fmla="*/ 9 h 29"/>
                <a:gd name="T8" fmla="*/ 339 w 800"/>
                <a:gd name="T9" fmla="*/ 9 h 29"/>
                <a:gd name="T10" fmla="*/ 332 w 800"/>
                <a:gd name="T11" fmla="*/ 6 h 29"/>
                <a:gd name="T12" fmla="*/ 331 w 800"/>
                <a:gd name="T13" fmla="*/ 3 h 29"/>
                <a:gd name="T14" fmla="*/ 9 w 800"/>
                <a:gd name="T15" fmla="*/ 3 h 29"/>
                <a:gd name="T16" fmla="*/ 0 w 800"/>
                <a:gd name="T17" fmla="*/ 0 h 29"/>
                <a:gd name="T18" fmla="*/ 0 w 800"/>
                <a:gd name="T19" fmla="*/ 9 h 29"/>
                <a:gd name="T20" fmla="*/ 6 w 800"/>
                <a:gd name="T21" fmla="*/ 23 h 29"/>
                <a:gd name="T22" fmla="*/ 21 w 800"/>
                <a:gd name="T23" fmla="*/ 29 h 29"/>
                <a:gd name="T24" fmla="*/ 779 w 800"/>
                <a:gd name="T25" fmla="*/ 29 h 29"/>
                <a:gd name="T26" fmla="*/ 794 w 800"/>
                <a:gd name="T27" fmla="*/ 23 h 29"/>
                <a:gd name="T28" fmla="*/ 800 w 800"/>
                <a:gd name="T29" fmla="*/ 9 h 29"/>
                <a:gd name="T30" fmla="*/ 800 w 800"/>
                <a:gd name="T31" fmla="*/ 0 h 29"/>
                <a:gd name="T32" fmla="*/ 791 w 800"/>
                <a:gd name="T33" fmla="*/ 3 h 29"/>
                <a:gd name="T34" fmla="*/ 72 w 800"/>
                <a:gd name="T35" fmla="*/ 21 h 29"/>
                <a:gd name="T36" fmla="*/ 68 w 800"/>
                <a:gd name="T37" fmla="*/ 16 h 29"/>
                <a:gd name="T38" fmla="*/ 72 w 800"/>
                <a:gd name="T39" fmla="*/ 12 h 29"/>
                <a:gd name="T40" fmla="*/ 77 w 800"/>
                <a:gd name="T41" fmla="*/ 16 h 29"/>
                <a:gd name="T42" fmla="*/ 72 w 800"/>
                <a:gd name="T43" fmla="*/ 21 h 29"/>
                <a:gd name="T44" fmla="*/ 94 w 800"/>
                <a:gd name="T45" fmla="*/ 21 h 29"/>
                <a:gd name="T46" fmla="*/ 89 w 800"/>
                <a:gd name="T47" fmla="*/ 16 h 29"/>
                <a:gd name="T48" fmla="*/ 94 w 800"/>
                <a:gd name="T49" fmla="*/ 12 h 29"/>
                <a:gd name="T50" fmla="*/ 98 w 800"/>
                <a:gd name="T51" fmla="*/ 16 h 29"/>
                <a:gd name="T52" fmla="*/ 94 w 800"/>
                <a:gd name="T53" fmla="*/ 21 h 29"/>
                <a:gd name="T54" fmla="*/ 115 w 800"/>
                <a:gd name="T55" fmla="*/ 21 h 29"/>
                <a:gd name="T56" fmla="*/ 111 w 800"/>
                <a:gd name="T57" fmla="*/ 16 h 29"/>
                <a:gd name="T58" fmla="*/ 115 w 800"/>
                <a:gd name="T59" fmla="*/ 12 h 29"/>
                <a:gd name="T60" fmla="*/ 120 w 800"/>
                <a:gd name="T61" fmla="*/ 16 h 29"/>
                <a:gd name="T62" fmla="*/ 115 w 800"/>
                <a:gd name="T63" fmla="*/ 2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800" h="29">
                  <a:moveTo>
                    <a:pt x="791" y="3"/>
                  </a:moveTo>
                  <a:cubicBezTo>
                    <a:pt x="469" y="3"/>
                    <a:pt x="469" y="3"/>
                    <a:pt x="469" y="3"/>
                  </a:cubicBezTo>
                  <a:cubicBezTo>
                    <a:pt x="469" y="4"/>
                    <a:pt x="468" y="5"/>
                    <a:pt x="468" y="6"/>
                  </a:cubicBezTo>
                  <a:cubicBezTo>
                    <a:pt x="466" y="8"/>
                    <a:pt x="463" y="9"/>
                    <a:pt x="461" y="9"/>
                  </a:cubicBezTo>
                  <a:cubicBezTo>
                    <a:pt x="339" y="9"/>
                    <a:pt x="339" y="9"/>
                    <a:pt x="339" y="9"/>
                  </a:cubicBezTo>
                  <a:cubicBezTo>
                    <a:pt x="337" y="9"/>
                    <a:pt x="334" y="8"/>
                    <a:pt x="332" y="6"/>
                  </a:cubicBezTo>
                  <a:cubicBezTo>
                    <a:pt x="332" y="5"/>
                    <a:pt x="331" y="4"/>
                    <a:pt x="331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5" y="3"/>
                    <a:pt x="2" y="2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14"/>
                    <a:pt x="2" y="19"/>
                    <a:pt x="6" y="23"/>
                  </a:cubicBezTo>
                  <a:cubicBezTo>
                    <a:pt x="10" y="27"/>
                    <a:pt x="15" y="29"/>
                    <a:pt x="21" y="29"/>
                  </a:cubicBezTo>
                  <a:cubicBezTo>
                    <a:pt x="779" y="29"/>
                    <a:pt x="779" y="29"/>
                    <a:pt x="779" y="29"/>
                  </a:cubicBezTo>
                  <a:cubicBezTo>
                    <a:pt x="785" y="29"/>
                    <a:pt x="790" y="27"/>
                    <a:pt x="794" y="23"/>
                  </a:cubicBezTo>
                  <a:cubicBezTo>
                    <a:pt x="798" y="19"/>
                    <a:pt x="800" y="14"/>
                    <a:pt x="800" y="9"/>
                  </a:cubicBezTo>
                  <a:cubicBezTo>
                    <a:pt x="800" y="0"/>
                    <a:pt x="800" y="0"/>
                    <a:pt x="800" y="0"/>
                  </a:cubicBezTo>
                  <a:cubicBezTo>
                    <a:pt x="798" y="2"/>
                    <a:pt x="795" y="3"/>
                    <a:pt x="791" y="3"/>
                  </a:cubicBezTo>
                  <a:close/>
                  <a:moveTo>
                    <a:pt x="72" y="21"/>
                  </a:moveTo>
                  <a:cubicBezTo>
                    <a:pt x="70" y="21"/>
                    <a:pt x="68" y="19"/>
                    <a:pt x="68" y="16"/>
                  </a:cubicBezTo>
                  <a:cubicBezTo>
                    <a:pt x="68" y="14"/>
                    <a:pt x="70" y="12"/>
                    <a:pt x="72" y="12"/>
                  </a:cubicBezTo>
                  <a:cubicBezTo>
                    <a:pt x="75" y="12"/>
                    <a:pt x="77" y="14"/>
                    <a:pt x="77" y="16"/>
                  </a:cubicBezTo>
                  <a:cubicBezTo>
                    <a:pt x="77" y="19"/>
                    <a:pt x="75" y="21"/>
                    <a:pt x="72" y="21"/>
                  </a:cubicBezTo>
                  <a:close/>
                  <a:moveTo>
                    <a:pt x="94" y="21"/>
                  </a:moveTo>
                  <a:cubicBezTo>
                    <a:pt x="91" y="21"/>
                    <a:pt x="89" y="19"/>
                    <a:pt x="89" y="16"/>
                  </a:cubicBezTo>
                  <a:cubicBezTo>
                    <a:pt x="89" y="14"/>
                    <a:pt x="91" y="12"/>
                    <a:pt x="94" y="12"/>
                  </a:cubicBezTo>
                  <a:cubicBezTo>
                    <a:pt x="96" y="12"/>
                    <a:pt x="98" y="14"/>
                    <a:pt x="98" y="16"/>
                  </a:cubicBezTo>
                  <a:cubicBezTo>
                    <a:pt x="98" y="19"/>
                    <a:pt x="96" y="21"/>
                    <a:pt x="94" y="21"/>
                  </a:cubicBezTo>
                  <a:close/>
                  <a:moveTo>
                    <a:pt x="115" y="21"/>
                  </a:moveTo>
                  <a:cubicBezTo>
                    <a:pt x="113" y="21"/>
                    <a:pt x="111" y="19"/>
                    <a:pt x="111" y="16"/>
                  </a:cubicBezTo>
                  <a:cubicBezTo>
                    <a:pt x="111" y="14"/>
                    <a:pt x="113" y="12"/>
                    <a:pt x="115" y="12"/>
                  </a:cubicBezTo>
                  <a:cubicBezTo>
                    <a:pt x="118" y="12"/>
                    <a:pt x="120" y="14"/>
                    <a:pt x="120" y="16"/>
                  </a:cubicBezTo>
                  <a:cubicBezTo>
                    <a:pt x="120" y="19"/>
                    <a:pt x="118" y="21"/>
                    <a:pt x="115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36"/>
            <p:cNvSpPr>
              <a:spLocks/>
            </p:cNvSpPr>
            <p:nvPr/>
          </p:nvSpPr>
          <p:spPr bwMode="auto">
            <a:xfrm>
              <a:off x="4702" y="1225"/>
              <a:ext cx="50" cy="48"/>
            </a:xfrm>
            <a:custGeom>
              <a:avLst/>
              <a:gdLst>
                <a:gd name="T0" fmla="*/ 50 w 50"/>
                <a:gd name="T1" fmla="*/ 24 h 48"/>
                <a:gd name="T2" fmla="*/ 47 w 50"/>
                <a:gd name="T3" fmla="*/ 36 h 48"/>
                <a:gd name="T4" fmla="*/ 40 w 50"/>
                <a:gd name="T5" fmla="*/ 30 h 48"/>
                <a:gd name="T6" fmla="*/ 41 w 50"/>
                <a:gd name="T7" fmla="*/ 24 h 48"/>
                <a:gd name="T8" fmla="*/ 25 w 50"/>
                <a:gd name="T9" fmla="*/ 8 h 48"/>
                <a:gd name="T10" fmla="*/ 9 w 50"/>
                <a:gd name="T11" fmla="*/ 24 h 48"/>
                <a:gd name="T12" fmla="*/ 19 w 50"/>
                <a:gd name="T13" fmla="*/ 40 h 48"/>
                <a:gd name="T14" fmla="*/ 19 w 50"/>
                <a:gd name="T15" fmla="*/ 48 h 48"/>
                <a:gd name="T16" fmla="*/ 0 w 50"/>
                <a:gd name="T17" fmla="*/ 24 h 48"/>
                <a:gd name="T18" fmla="*/ 25 w 50"/>
                <a:gd name="T19" fmla="*/ 0 h 48"/>
                <a:gd name="T20" fmla="*/ 50 w 50"/>
                <a:gd name="T21" fmla="*/ 2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50" y="24"/>
                  </a:moveTo>
                  <a:cubicBezTo>
                    <a:pt x="50" y="29"/>
                    <a:pt x="48" y="33"/>
                    <a:pt x="47" y="36"/>
                  </a:cubicBezTo>
                  <a:cubicBezTo>
                    <a:pt x="40" y="30"/>
                    <a:pt x="40" y="30"/>
                    <a:pt x="40" y="30"/>
                  </a:cubicBezTo>
                  <a:cubicBezTo>
                    <a:pt x="41" y="28"/>
                    <a:pt x="41" y="26"/>
                    <a:pt x="41" y="24"/>
                  </a:cubicBezTo>
                  <a:cubicBezTo>
                    <a:pt x="41" y="15"/>
                    <a:pt x="34" y="8"/>
                    <a:pt x="25" y="8"/>
                  </a:cubicBezTo>
                  <a:cubicBezTo>
                    <a:pt x="16" y="8"/>
                    <a:pt x="9" y="15"/>
                    <a:pt x="9" y="24"/>
                  </a:cubicBezTo>
                  <a:cubicBezTo>
                    <a:pt x="9" y="31"/>
                    <a:pt x="13" y="37"/>
                    <a:pt x="19" y="40"/>
                  </a:cubicBezTo>
                  <a:cubicBezTo>
                    <a:pt x="19" y="48"/>
                    <a:pt x="19" y="48"/>
                    <a:pt x="19" y="48"/>
                  </a:cubicBezTo>
                  <a:cubicBezTo>
                    <a:pt x="8" y="45"/>
                    <a:pt x="0" y="36"/>
                    <a:pt x="0" y="24"/>
                  </a:cubicBezTo>
                  <a:cubicBezTo>
                    <a:pt x="0" y="11"/>
                    <a:pt x="11" y="0"/>
                    <a:pt x="25" y="0"/>
                  </a:cubicBezTo>
                  <a:cubicBezTo>
                    <a:pt x="39" y="0"/>
                    <a:pt x="50" y="11"/>
                    <a:pt x="50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37"/>
            <p:cNvSpPr>
              <a:spLocks/>
            </p:cNvSpPr>
            <p:nvPr/>
          </p:nvSpPr>
          <p:spPr bwMode="auto">
            <a:xfrm>
              <a:off x="4682" y="1204"/>
              <a:ext cx="90" cy="90"/>
            </a:xfrm>
            <a:custGeom>
              <a:avLst/>
              <a:gdLst>
                <a:gd name="T0" fmla="*/ 45 w 90"/>
                <a:gd name="T1" fmla="*/ 0 h 90"/>
                <a:gd name="T2" fmla="*/ 0 w 90"/>
                <a:gd name="T3" fmla="*/ 45 h 90"/>
                <a:gd name="T4" fmla="*/ 39 w 90"/>
                <a:gd name="T5" fmla="*/ 90 h 90"/>
                <a:gd name="T6" fmla="*/ 39 w 90"/>
                <a:gd name="T7" fmla="*/ 82 h 90"/>
                <a:gd name="T8" fmla="*/ 8 w 90"/>
                <a:gd name="T9" fmla="*/ 45 h 90"/>
                <a:gd name="T10" fmla="*/ 45 w 90"/>
                <a:gd name="T11" fmla="*/ 9 h 90"/>
                <a:gd name="T12" fmla="*/ 82 w 90"/>
                <a:gd name="T13" fmla="*/ 45 h 90"/>
                <a:gd name="T14" fmla="*/ 75 w 90"/>
                <a:gd name="T15" fmla="*/ 66 h 90"/>
                <a:gd name="T16" fmla="*/ 81 w 90"/>
                <a:gd name="T17" fmla="*/ 72 h 90"/>
                <a:gd name="T18" fmla="*/ 90 w 90"/>
                <a:gd name="T19" fmla="*/ 45 h 90"/>
                <a:gd name="T20" fmla="*/ 45 w 90"/>
                <a:gd name="T21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0" h="90">
                  <a:moveTo>
                    <a:pt x="45" y="0"/>
                  </a:moveTo>
                  <a:cubicBezTo>
                    <a:pt x="20" y="0"/>
                    <a:pt x="0" y="21"/>
                    <a:pt x="0" y="45"/>
                  </a:cubicBezTo>
                  <a:cubicBezTo>
                    <a:pt x="0" y="68"/>
                    <a:pt x="17" y="87"/>
                    <a:pt x="39" y="90"/>
                  </a:cubicBezTo>
                  <a:cubicBezTo>
                    <a:pt x="39" y="82"/>
                    <a:pt x="39" y="82"/>
                    <a:pt x="39" y="82"/>
                  </a:cubicBezTo>
                  <a:cubicBezTo>
                    <a:pt x="21" y="79"/>
                    <a:pt x="8" y="64"/>
                    <a:pt x="8" y="45"/>
                  </a:cubicBezTo>
                  <a:cubicBezTo>
                    <a:pt x="8" y="25"/>
                    <a:pt x="25" y="9"/>
                    <a:pt x="45" y="9"/>
                  </a:cubicBezTo>
                  <a:cubicBezTo>
                    <a:pt x="65" y="9"/>
                    <a:pt x="82" y="25"/>
                    <a:pt x="82" y="45"/>
                  </a:cubicBezTo>
                  <a:cubicBezTo>
                    <a:pt x="82" y="53"/>
                    <a:pt x="79" y="60"/>
                    <a:pt x="75" y="66"/>
                  </a:cubicBezTo>
                  <a:cubicBezTo>
                    <a:pt x="81" y="72"/>
                    <a:pt x="81" y="72"/>
                    <a:pt x="81" y="72"/>
                  </a:cubicBezTo>
                  <a:cubicBezTo>
                    <a:pt x="87" y="65"/>
                    <a:pt x="90" y="55"/>
                    <a:pt x="90" y="45"/>
                  </a:cubicBezTo>
                  <a:cubicBezTo>
                    <a:pt x="90" y="21"/>
                    <a:pt x="70" y="0"/>
                    <a:pt x="4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38"/>
            <p:cNvSpPr>
              <a:spLocks/>
            </p:cNvSpPr>
            <p:nvPr/>
          </p:nvSpPr>
          <p:spPr bwMode="auto">
            <a:xfrm>
              <a:off x="4727" y="1248"/>
              <a:ext cx="99" cy="167"/>
            </a:xfrm>
            <a:custGeom>
              <a:avLst/>
              <a:gdLst>
                <a:gd name="T0" fmla="*/ 0 w 99"/>
                <a:gd name="T1" fmla="*/ 1 h 167"/>
                <a:gd name="T2" fmla="*/ 0 w 99"/>
                <a:gd name="T3" fmla="*/ 1 h 167"/>
                <a:gd name="T4" fmla="*/ 0 w 99"/>
                <a:gd name="T5" fmla="*/ 143 h 167"/>
                <a:gd name="T6" fmla="*/ 0 w 99"/>
                <a:gd name="T7" fmla="*/ 143 h 167"/>
                <a:gd name="T8" fmla="*/ 1 w 99"/>
                <a:gd name="T9" fmla="*/ 143 h 167"/>
                <a:gd name="T10" fmla="*/ 1 w 99"/>
                <a:gd name="T11" fmla="*/ 143 h 167"/>
                <a:gd name="T12" fmla="*/ 29 w 99"/>
                <a:gd name="T13" fmla="*/ 119 h 167"/>
                <a:gd name="T14" fmla="*/ 29 w 99"/>
                <a:gd name="T15" fmla="*/ 119 h 167"/>
                <a:gd name="T16" fmla="*/ 29 w 99"/>
                <a:gd name="T17" fmla="*/ 119 h 167"/>
                <a:gd name="T18" fmla="*/ 30 w 99"/>
                <a:gd name="T19" fmla="*/ 119 h 167"/>
                <a:gd name="T20" fmla="*/ 47 w 99"/>
                <a:gd name="T21" fmla="*/ 163 h 167"/>
                <a:gd name="T22" fmla="*/ 50 w 99"/>
                <a:gd name="T23" fmla="*/ 166 h 167"/>
                <a:gd name="T24" fmla="*/ 54 w 99"/>
                <a:gd name="T25" fmla="*/ 166 h 167"/>
                <a:gd name="T26" fmla="*/ 76 w 99"/>
                <a:gd name="T27" fmla="*/ 157 h 167"/>
                <a:gd name="T28" fmla="*/ 79 w 99"/>
                <a:gd name="T29" fmla="*/ 155 h 167"/>
                <a:gd name="T30" fmla="*/ 79 w 99"/>
                <a:gd name="T31" fmla="*/ 151 h 167"/>
                <a:gd name="T32" fmla="*/ 61 w 99"/>
                <a:gd name="T33" fmla="*/ 107 h 167"/>
                <a:gd name="T34" fmla="*/ 61 w 99"/>
                <a:gd name="T35" fmla="*/ 106 h 167"/>
                <a:gd name="T36" fmla="*/ 61 w 99"/>
                <a:gd name="T37" fmla="*/ 106 h 167"/>
                <a:gd name="T38" fmla="*/ 62 w 99"/>
                <a:gd name="T39" fmla="*/ 106 h 167"/>
                <a:gd name="T40" fmla="*/ 98 w 99"/>
                <a:gd name="T41" fmla="*/ 104 h 167"/>
                <a:gd name="T42" fmla="*/ 99 w 99"/>
                <a:gd name="T43" fmla="*/ 104 h 167"/>
                <a:gd name="T44" fmla="*/ 99 w 99"/>
                <a:gd name="T45" fmla="*/ 104 h 167"/>
                <a:gd name="T46" fmla="*/ 99 w 99"/>
                <a:gd name="T47" fmla="*/ 103 h 167"/>
                <a:gd name="T48" fmla="*/ 1 w 99"/>
                <a:gd name="T49" fmla="*/ 1 h 167"/>
                <a:gd name="T50" fmla="*/ 0 w 99"/>
                <a:gd name="T51" fmla="*/ 1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99" h="167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1" y="143"/>
                    <a:pt x="1" y="143"/>
                    <a:pt x="1" y="143"/>
                  </a:cubicBezTo>
                  <a:cubicBezTo>
                    <a:pt x="1" y="143"/>
                    <a:pt x="1" y="143"/>
                    <a:pt x="1" y="143"/>
                  </a:cubicBezTo>
                  <a:cubicBezTo>
                    <a:pt x="29" y="119"/>
                    <a:pt x="29" y="119"/>
                    <a:pt x="29" y="119"/>
                  </a:cubicBezTo>
                  <a:cubicBezTo>
                    <a:pt x="29" y="119"/>
                    <a:pt x="29" y="119"/>
                    <a:pt x="29" y="119"/>
                  </a:cubicBezTo>
                  <a:cubicBezTo>
                    <a:pt x="29" y="119"/>
                    <a:pt x="29" y="119"/>
                    <a:pt x="29" y="119"/>
                  </a:cubicBezTo>
                  <a:cubicBezTo>
                    <a:pt x="29" y="119"/>
                    <a:pt x="30" y="119"/>
                    <a:pt x="30" y="119"/>
                  </a:cubicBezTo>
                  <a:cubicBezTo>
                    <a:pt x="47" y="163"/>
                    <a:pt x="47" y="163"/>
                    <a:pt x="47" y="163"/>
                  </a:cubicBezTo>
                  <a:cubicBezTo>
                    <a:pt x="48" y="164"/>
                    <a:pt x="49" y="165"/>
                    <a:pt x="50" y="166"/>
                  </a:cubicBezTo>
                  <a:cubicBezTo>
                    <a:pt x="52" y="167"/>
                    <a:pt x="53" y="167"/>
                    <a:pt x="54" y="166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7" y="157"/>
                    <a:pt x="78" y="156"/>
                    <a:pt x="79" y="155"/>
                  </a:cubicBezTo>
                  <a:cubicBezTo>
                    <a:pt x="79" y="153"/>
                    <a:pt x="79" y="152"/>
                    <a:pt x="79" y="151"/>
                  </a:cubicBezTo>
                  <a:cubicBezTo>
                    <a:pt x="61" y="107"/>
                    <a:pt x="61" y="107"/>
                    <a:pt x="61" y="107"/>
                  </a:cubicBezTo>
                  <a:cubicBezTo>
                    <a:pt x="61" y="106"/>
                    <a:pt x="61" y="106"/>
                    <a:pt x="61" y="106"/>
                  </a:cubicBezTo>
                  <a:cubicBezTo>
                    <a:pt x="61" y="106"/>
                    <a:pt x="61" y="106"/>
                    <a:pt x="61" y="106"/>
                  </a:cubicBezTo>
                  <a:cubicBezTo>
                    <a:pt x="61" y="106"/>
                    <a:pt x="62" y="106"/>
                    <a:pt x="62" y="106"/>
                  </a:cubicBezTo>
                  <a:cubicBezTo>
                    <a:pt x="98" y="104"/>
                    <a:pt x="98" y="104"/>
                    <a:pt x="98" y="104"/>
                  </a:cubicBezTo>
                  <a:cubicBezTo>
                    <a:pt x="98" y="104"/>
                    <a:pt x="98" y="104"/>
                    <a:pt x="99" y="104"/>
                  </a:cubicBezTo>
                  <a:cubicBezTo>
                    <a:pt x="99" y="104"/>
                    <a:pt x="99" y="104"/>
                    <a:pt x="99" y="104"/>
                  </a:cubicBezTo>
                  <a:cubicBezTo>
                    <a:pt x="99" y="104"/>
                    <a:pt x="99" y="103"/>
                    <a:pt x="99" y="103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0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50" name="Group 121"/>
          <p:cNvGrpSpPr>
            <a:grpSpLocks noChangeAspect="1"/>
          </p:cNvGrpSpPr>
          <p:nvPr/>
        </p:nvGrpSpPr>
        <p:grpSpPr bwMode="auto">
          <a:xfrm>
            <a:off x="2051319" y="2928404"/>
            <a:ext cx="1055688" cy="898525"/>
            <a:chOff x="515" y="3088"/>
            <a:chExt cx="665" cy="566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51" name="Freeform 122"/>
            <p:cNvSpPr>
              <a:spLocks/>
            </p:cNvSpPr>
            <p:nvPr/>
          </p:nvSpPr>
          <p:spPr bwMode="auto">
            <a:xfrm>
              <a:off x="706" y="3550"/>
              <a:ext cx="283" cy="104"/>
            </a:xfrm>
            <a:custGeom>
              <a:avLst/>
              <a:gdLst>
                <a:gd name="T0" fmla="*/ 269 w 340"/>
                <a:gd name="T1" fmla="*/ 71 h 125"/>
                <a:gd name="T2" fmla="*/ 269 w 340"/>
                <a:gd name="T3" fmla="*/ 12 h 125"/>
                <a:gd name="T4" fmla="*/ 266 w 340"/>
                <a:gd name="T5" fmla="*/ 3 h 125"/>
                <a:gd name="T6" fmla="*/ 257 w 340"/>
                <a:gd name="T7" fmla="*/ 0 h 125"/>
                <a:gd name="T8" fmla="*/ 83 w 340"/>
                <a:gd name="T9" fmla="*/ 0 h 125"/>
                <a:gd name="T10" fmla="*/ 74 w 340"/>
                <a:gd name="T11" fmla="*/ 3 h 125"/>
                <a:gd name="T12" fmla="*/ 71 w 340"/>
                <a:gd name="T13" fmla="*/ 12 h 125"/>
                <a:gd name="T14" fmla="*/ 71 w 340"/>
                <a:gd name="T15" fmla="*/ 71 h 125"/>
                <a:gd name="T16" fmla="*/ 2 w 340"/>
                <a:gd name="T17" fmla="*/ 108 h 125"/>
                <a:gd name="T18" fmla="*/ 1 w 340"/>
                <a:gd name="T19" fmla="*/ 110 h 125"/>
                <a:gd name="T20" fmla="*/ 0 w 340"/>
                <a:gd name="T21" fmla="*/ 112 h 125"/>
                <a:gd name="T22" fmla="*/ 0 w 340"/>
                <a:gd name="T23" fmla="*/ 120 h 125"/>
                <a:gd name="T24" fmla="*/ 1 w 340"/>
                <a:gd name="T25" fmla="*/ 124 h 125"/>
                <a:gd name="T26" fmla="*/ 5 w 340"/>
                <a:gd name="T27" fmla="*/ 125 h 125"/>
                <a:gd name="T28" fmla="*/ 335 w 340"/>
                <a:gd name="T29" fmla="*/ 125 h 125"/>
                <a:gd name="T30" fmla="*/ 339 w 340"/>
                <a:gd name="T31" fmla="*/ 124 h 125"/>
                <a:gd name="T32" fmla="*/ 340 w 340"/>
                <a:gd name="T33" fmla="*/ 120 h 125"/>
                <a:gd name="T34" fmla="*/ 340 w 340"/>
                <a:gd name="T35" fmla="*/ 112 h 125"/>
                <a:gd name="T36" fmla="*/ 339 w 340"/>
                <a:gd name="T37" fmla="*/ 110 h 125"/>
                <a:gd name="T38" fmla="*/ 338 w 340"/>
                <a:gd name="T39" fmla="*/ 108 h 125"/>
                <a:gd name="T40" fmla="*/ 269 w 340"/>
                <a:gd name="T41" fmla="*/ 71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40" h="125">
                  <a:moveTo>
                    <a:pt x="269" y="71"/>
                  </a:moveTo>
                  <a:cubicBezTo>
                    <a:pt x="269" y="12"/>
                    <a:pt x="269" y="12"/>
                    <a:pt x="269" y="12"/>
                  </a:cubicBezTo>
                  <a:cubicBezTo>
                    <a:pt x="269" y="9"/>
                    <a:pt x="268" y="6"/>
                    <a:pt x="266" y="3"/>
                  </a:cubicBezTo>
                  <a:cubicBezTo>
                    <a:pt x="263" y="1"/>
                    <a:pt x="260" y="0"/>
                    <a:pt x="257" y="0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80" y="0"/>
                    <a:pt x="77" y="1"/>
                    <a:pt x="74" y="3"/>
                  </a:cubicBezTo>
                  <a:cubicBezTo>
                    <a:pt x="72" y="6"/>
                    <a:pt x="71" y="9"/>
                    <a:pt x="71" y="12"/>
                  </a:cubicBezTo>
                  <a:cubicBezTo>
                    <a:pt x="71" y="71"/>
                    <a:pt x="71" y="71"/>
                    <a:pt x="71" y="71"/>
                  </a:cubicBezTo>
                  <a:cubicBezTo>
                    <a:pt x="2" y="108"/>
                    <a:pt x="2" y="108"/>
                    <a:pt x="2" y="108"/>
                  </a:cubicBezTo>
                  <a:cubicBezTo>
                    <a:pt x="2" y="109"/>
                    <a:pt x="1" y="109"/>
                    <a:pt x="1" y="110"/>
                  </a:cubicBezTo>
                  <a:cubicBezTo>
                    <a:pt x="0" y="111"/>
                    <a:pt x="0" y="111"/>
                    <a:pt x="0" y="112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122"/>
                    <a:pt x="1" y="123"/>
                    <a:pt x="1" y="124"/>
                  </a:cubicBezTo>
                  <a:cubicBezTo>
                    <a:pt x="2" y="124"/>
                    <a:pt x="3" y="125"/>
                    <a:pt x="5" y="125"/>
                  </a:cubicBezTo>
                  <a:cubicBezTo>
                    <a:pt x="335" y="125"/>
                    <a:pt x="335" y="125"/>
                    <a:pt x="335" y="125"/>
                  </a:cubicBezTo>
                  <a:cubicBezTo>
                    <a:pt x="337" y="125"/>
                    <a:pt x="338" y="124"/>
                    <a:pt x="339" y="124"/>
                  </a:cubicBezTo>
                  <a:cubicBezTo>
                    <a:pt x="339" y="123"/>
                    <a:pt x="340" y="122"/>
                    <a:pt x="340" y="120"/>
                  </a:cubicBezTo>
                  <a:cubicBezTo>
                    <a:pt x="340" y="112"/>
                    <a:pt x="340" y="112"/>
                    <a:pt x="340" y="112"/>
                  </a:cubicBezTo>
                  <a:cubicBezTo>
                    <a:pt x="340" y="111"/>
                    <a:pt x="340" y="111"/>
                    <a:pt x="339" y="110"/>
                  </a:cubicBezTo>
                  <a:cubicBezTo>
                    <a:pt x="339" y="109"/>
                    <a:pt x="338" y="109"/>
                    <a:pt x="338" y="108"/>
                  </a:cubicBezTo>
                  <a:lnTo>
                    <a:pt x="269" y="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123"/>
            <p:cNvSpPr>
              <a:spLocks noEditPoints="1"/>
            </p:cNvSpPr>
            <p:nvPr/>
          </p:nvSpPr>
          <p:spPr bwMode="auto">
            <a:xfrm>
              <a:off x="515" y="3088"/>
              <a:ext cx="665" cy="449"/>
            </a:xfrm>
            <a:custGeom>
              <a:avLst/>
              <a:gdLst>
                <a:gd name="T0" fmla="*/ 791 w 800"/>
                <a:gd name="T1" fmla="*/ 9 h 539"/>
                <a:gd name="T2" fmla="*/ 770 w 800"/>
                <a:gd name="T3" fmla="*/ 0 h 539"/>
                <a:gd name="T4" fmla="*/ 30 w 800"/>
                <a:gd name="T5" fmla="*/ 0 h 539"/>
                <a:gd name="T6" fmla="*/ 9 w 800"/>
                <a:gd name="T7" fmla="*/ 9 h 539"/>
                <a:gd name="T8" fmla="*/ 0 w 800"/>
                <a:gd name="T9" fmla="*/ 30 h 539"/>
                <a:gd name="T10" fmla="*/ 0 w 800"/>
                <a:gd name="T11" fmla="*/ 509 h 539"/>
                <a:gd name="T12" fmla="*/ 9 w 800"/>
                <a:gd name="T13" fmla="*/ 530 h 539"/>
                <a:gd name="T14" fmla="*/ 30 w 800"/>
                <a:gd name="T15" fmla="*/ 539 h 539"/>
                <a:gd name="T16" fmla="*/ 770 w 800"/>
                <a:gd name="T17" fmla="*/ 539 h 539"/>
                <a:gd name="T18" fmla="*/ 791 w 800"/>
                <a:gd name="T19" fmla="*/ 530 h 539"/>
                <a:gd name="T20" fmla="*/ 800 w 800"/>
                <a:gd name="T21" fmla="*/ 509 h 539"/>
                <a:gd name="T22" fmla="*/ 800 w 800"/>
                <a:gd name="T23" fmla="*/ 30 h 539"/>
                <a:gd name="T24" fmla="*/ 791 w 800"/>
                <a:gd name="T25" fmla="*/ 9 h 539"/>
                <a:gd name="T26" fmla="*/ 400 w 800"/>
                <a:gd name="T27" fmla="*/ 526 h 539"/>
                <a:gd name="T28" fmla="*/ 387 w 800"/>
                <a:gd name="T29" fmla="*/ 513 h 539"/>
                <a:gd name="T30" fmla="*/ 400 w 800"/>
                <a:gd name="T31" fmla="*/ 500 h 539"/>
                <a:gd name="T32" fmla="*/ 413 w 800"/>
                <a:gd name="T33" fmla="*/ 513 h 539"/>
                <a:gd name="T34" fmla="*/ 400 w 800"/>
                <a:gd name="T35" fmla="*/ 526 h 539"/>
                <a:gd name="T36" fmla="*/ 748 w 800"/>
                <a:gd name="T37" fmla="*/ 487 h 539"/>
                <a:gd name="T38" fmla="*/ 52 w 800"/>
                <a:gd name="T39" fmla="*/ 487 h 539"/>
                <a:gd name="T40" fmla="*/ 52 w 800"/>
                <a:gd name="T41" fmla="*/ 52 h 539"/>
                <a:gd name="T42" fmla="*/ 748 w 800"/>
                <a:gd name="T43" fmla="*/ 52 h 539"/>
                <a:gd name="T44" fmla="*/ 748 w 800"/>
                <a:gd name="T45" fmla="*/ 487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800" h="539">
                  <a:moveTo>
                    <a:pt x="791" y="9"/>
                  </a:moveTo>
                  <a:cubicBezTo>
                    <a:pt x="785" y="3"/>
                    <a:pt x="778" y="0"/>
                    <a:pt x="770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22" y="0"/>
                    <a:pt x="15" y="3"/>
                    <a:pt x="9" y="9"/>
                  </a:cubicBezTo>
                  <a:cubicBezTo>
                    <a:pt x="3" y="15"/>
                    <a:pt x="0" y="23"/>
                    <a:pt x="0" y="30"/>
                  </a:cubicBezTo>
                  <a:cubicBezTo>
                    <a:pt x="0" y="509"/>
                    <a:pt x="0" y="509"/>
                    <a:pt x="0" y="509"/>
                  </a:cubicBezTo>
                  <a:cubicBezTo>
                    <a:pt x="0" y="517"/>
                    <a:pt x="3" y="525"/>
                    <a:pt x="9" y="530"/>
                  </a:cubicBezTo>
                  <a:cubicBezTo>
                    <a:pt x="15" y="536"/>
                    <a:pt x="22" y="539"/>
                    <a:pt x="30" y="539"/>
                  </a:cubicBezTo>
                  <a:cubicBezTo>
                    <a:pt x="770" y="539"/>
                    <a:pt x="770" y="539"/>
                    <a:pt x="770" y="539"/>
                  </a:cubicBezTo>
                  <a:cubicBezTo>
                    <a:pt x="778" y="539"/>
                    <a:pt x="785" y="536"/>
                    <a:pt x="791" y="530"/>
                  </a:cubicBezTo>
                  <a:cubicBezTo>
                    <a:pt x="797" y="525"/>
                    <a:pt x="800" y="517"/>
                    <a:pt x="800" y="509"/>
                  </a:cubicBezTo>
                  <a:cubicBezTo>
                    <a:pt x="800" y="30"/>
                    <a:pt x="800" y="30"/>
                    <a:pt x="800" y="30"/>
                  </a:cubicBezTo>
                  <a:cubicBezTo>
                    <a:pt x="800" y="23"/>
                    <a:pt x="797" y="15"/>
                    <a:pt x="791" y="9"/>
                  </a:cubicBezTo>
                  <a:close/>
                  <a:moveTo>
                    <a:pt x="400" y="526"/>
                  </a:moveTo>
                  <a:cubicBezTo>
                    <a:pt x="393" y="526"/>
                    <a:pt x="387" y="521"/>
                    <a:pt x="387" y="513"/>
                  </a:cubicBezTo>
                  <a:cubicBezTo>
                    <a:pt x="387" y="506"/>
                    <a:pt x="393" y="500"/>
                    <a:pt x="400" y="500"/>
                  </a:cubicBezTo>
                  <a:cubicBezTo>
                    <a:pt x="407" y="500"/>
                    <a:pt x="413" y="506"/>
                    <a:pt x="413" y="513"/>
                  </a:cubicBezTo>
                  <a:cubicBezTo>
                    <a:pt x="413" y="521"/>
                    <a:pt x="407" y="526"/>
                    <a:pt x="400" y="526"/>
                  </a:cubicBezTo>
                  <a:close/>
                  <a:moveTo>
                    <a:pt x="748" y="487"/>
                  </a:moveTo>
                  <a:cubicBezTo>
                    <a:pt x="52" y="487"/>
                    <a:pt x="52" y="487"/>
                    <a:pt x="52" y="487"/>
                  </a:cubicBezTo>
                  <a:cubicBezTo>
                    <a:pt x="52" y="52"/>
                    <a:pt x="52" y="52"/>
                    <a:pt x="52" y="52"/>
                  </a:cubicBezTo>
                  <a:cubicBezTo>
                    <a:pt x="748" y="52"/>
                    <a:pt x="748" y="52"/>
                    <a:pt x="748" y="52"/>
                  </a:cubicBezTo>
                  <a:lnTo>
                    <a:pt x="748" y="48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124"/>
            <p:cNvSpPr>
              <a:spLocks/>
            </p:cNvSpPr>
            <p:nvPr/>
          </p:nvSpPr>
          <p:spPr bwMode="auto">
            <a:xfrm>
              <a:off x="646" y="3459"/>
              <a:ext cx="56" cy="9"/>
            </a:xfrm>
            <a:custGeom>
              <a:avLst/>
              <a:gdLst>
                <a:gd name="T0" fmla="*/ 6 w 67"/>
                <a:gd name="T1" fmla="*/ 0 h 11"/>
                <a:gd name="T2" fmla="*/ 2 w 67"/>
                <a:gd name="T3" fmla="*/ 2 h 11"/>
                <a:gd name="T4" fmla="*/ 0 w 67"/>
                <a:gd name="T5" fmla="*/ 6 h 11"/>
                <a:gd name="T6" fmla="*/ 0 w 67"/>
                <a:gd name="T7" fmla="*/ 11 h 11"/>
                <a:gd name="T8" fmla="*/ 67 w 67"/>
                <a:gd name="T9" fmla="*/ 11 h 11"/>
                <a:gd name="T10" fmla="*/ 67 w 67"/>
                <a:gd name="T11" fmla="*/ 6 h 11"/>
                <a:gd name="T12" fmla="*/ 65 w 67"/>
                <a:gd name="T13" fmla="*/ 2 h 11"/>
                <a:gd name="T14" fmla="*/ 61 w 67"/>
                <a:gd name="T15" fmla="*/ 0 h 11"/>
                <a:gd name="T16" fmla="*/ 6 w 67"/>
                <a:gd name="T17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11">
                  <a:moveTo>
                    <a:pt x="6" y="0"/>
                  </a:moveTo>
                  <a:cubicBezTo>
                    <a:pt x="4" y="0"/>
                    <a:pt x="3" y="1"/>
                    <a:pt x="2" y="2"/>
                  </a:cubicBezTo>
                  <a:cubicBezTo>
                    <a:pt x="0" y="3"/>
                    <a:pt x="0" y="5"/>
                    <a:pt x="0" y="6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67" y="11"/>
                    <a:pt x="67" y="11"/>
                    <a:pt x="67" y="11"/>
                  </a:cubicBezTo>
                  <a:cubicBezTo>
                    <a:pt x="67" y="6"/>
                    <a:pt x="67" y="6"/>
                    <a:pt x="67" y="6"/>
                  </a:cubicBezTo>
                  <a:cubicBezTo>
                    <a:pt x="67" y="5"/>
                    <a:pt x="66" y="3"/>
                    <a:pt x="65" y="2"/>
                  </a:cubicBezTo>
                  <a:cubicBezTo>
                    <a:pt x="64" y="1"/>
                    <a:pt x="62" y="0"/>
                    <a:pt x="61" y="0"/>
                  </a:cubicBez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125"/>
            <p:cNvSpPr>
              <a:spLocks/>
            </p:cNvSpPr>
            <p:nvPr/>
          </p:nvSpPr>
          <p:spPr bwMode="auto">
            <a:xfrm>
              <a:off x="715" y="3395"/>
              <a:ext cx="55" cy="73"/>
            </a:xfrm>
            <a:custGeom>
              <a:avLst/>
              <a:gdLst>
                <a:gd name="T0" fmla="*/ 6 w 67"/>
                <a:gd name="T1" fmla="*/ 0 h 88"/>
                <a:gd name="T2" fmla="*/ 2 w 67"/>
                <a:gd name="T3" fmla="*/ 1 h 88"/>
                <a:gd name="T4" fmla="*/ 0 w 67"/>
                <a:gd name="T5" fmla="*/ 6 h 88"/>
                <a:gd name="T6" fmla="*/ 0 w 67"/>
                <a:gd name="T7" fmla="*/ 88 h 88"/>
                <a:gd name="T8" fmla="*/ 67 w 67"/>
                <a:gd name="T9" fmla="*/ 88 h 88"/>
                <a:gd name="T10" fmla="*/ 67 w 67"/>
                <a:gd name="T11" fmla="*/ 6 h 88"/>
                <a:gd name="T12" fmla="*/ 65 w 67"/>
                <a:gd name="T13" fmla="*/ 1 h 88"/>
                <a:gd name="T14" fmla="*/ 61 w 67"/>
                <a:gd name="T15" fmla="*/ 0 h 88"/>
                <a:gd name="T16" fmla="*/ 6 w 67"/>
                <a:gd name="T17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88">
                  <a:moveTo>
                    <a:pt x="6" y="0"/>
                  </a:moveTo>
                  <a:cubicBezTo>
                    <a:pt x="4" y="0"/>
                    <a:pt x="3" y="0"/>
                    <a:pt x="2" y="1"/>
                  </a:cubicBezTo>
                  <a:cubicBezTo>
                    <a:pt x="0" y="3"/>
                    <a:pt x="0" y="4"/>
                    <a:pt x="0" y="6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67" y="88"/>
                    <a:pt x="67" y="88"/>
                    <a:pt x="67" y="88"/>
                  </a:cubicBezTo>
                  <a:cubicBezTo>
                    <a:pt x="67" y="6"/>
                    <a:pt x="67" y="6"/>
                    <a:pt x="67" y="6"/>
                  </a:cubicBezTo>
                  <a:cubicBezTo>
                    <a:pt x="67" y="4"/>
                    <a:pt x="66" y="3"/>
                    <a:pt x="65" y="1"/>
                  </a:cubicBezTo>
                  <a:cubicBezTo>
                    <a:pt x="64" y="0"/>
                    <a:pt x="62" y="0"/>
                    <a:pt x="61" y="0"/>
                  </a:cubicBez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126"/>
            <p:cNvSpPr>
              <a:spLocks/>
            </p:cNvSpPr>
            <p:nvPr/>
          </p:nvSpPr>
          <p:spPr bwMode="auto">
            <a:xfrm>
              <a:off x="783" y="3368"/>
              <a:ext cx="55" cy="100"/>
            </a:xfrm>
            <a:custGeom>
              <a:avLst/>
              <a:gdLst>
                <a:gd name="T0" fmla="*/ 6 w 67"/>
                <a:gd name="T1" fmla="*/ 0 h 120"/>
                <a:gd name="T2" fmla="*/ 2 w 67"/>
                <a:gd name="T3" fmla="*/ 2 h 120"/>
                <a:gd name="T4" fmla="*/ 0 w 67"/>
                <a:gd name="T5" fmla="*/ 6 h 120"/>
                <a:gd name="T6" fmla="*/ 0 w 67"/>
                <a:gd name="T7" fmla="*/ 120 h 120"/>
                <a:gd name="T8" fmla="*/ 67 w 67"/>
                <a:gd name="T9" fmla="*/ 120 h 120"/>
                <a:gd name="T10" fmla="*/ 67 w 67"/>
                <a:gd name="T11" fmla="*/ 6 h 120"/>
                <a:gd name="T12" fmla="*/ 65 w 67"/>
                <a:gd name="T13" fmla="*/ 2 h 120"/>
                <a:gd name="T14" fmla="*/ 61 w 67"/>
                <a:gd name="T15" fmla="*/ 0 h 120"/>
                <a:gd name="T16" fmla="*/ 6 w 67"/>
                <a:gd name="T17" fmla="*/ 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120">
                  <a:moveTo>
                    <a:pt x="6" y="0"/>
                  </a:moveTo>
                  <a:cubicBezTo>
                    <a:pt x="4" y="0"/>
                    <a:pt x="3" y="0"/>
                    <a:pt x="2" y="2"/>
                  </a:cubicBezTo>
                  <a:cubicBezTo>
                    <a:pt x="0" y="3"/>
                    <a:pt x="0" y="4"/>
                    <a:pt x="0" y="6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67" y="120"/>
                    <a:pt x="67" y="120"/>
                    <a:pt x="67" y="120"/>
                  </a:cubicBezTo>
                  <a:cubicBezTo>
                    <a:pt x="67" y="6"/>
                    <a:pt x="67" y="6"/>
                    <a:pt x="67" y="6"/>
                  </a:cubicBezTo>
                  <a:cubicBezTo>
                    <a:pt x="67" y="4"/>
                    <a:pt x="66" y="3"/>
                    <a:pt x="65" y="2"/>
                  </a:cubicBezTo>
                  <a:cubicBezTo>
                    <a:pt x="64" y="0"/>
                    <a:pt x="62" y="0"/>
                    <a:pt x="61" y="0"/>
                  </a:cubicBez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127"/>
            <p:cNvSpPr>
              <a:spLocks/>
            </p:cNvSpPr>
            <p:nvPr/>
          </p:nvSpPr>
          <p:spPr bwMode="auto">
            <a:xfrm>
              <a:off x="851" y="3379"/>
              <a:ext cx="56" cy="89"/>
            </a:xfrm>
            <a:custGeom>
              <a:avLst/>
              <a:gdLst>
                <a:gd name="T0" fmla="*/ 6 w 67"/>
                <a:gd name="T1" fmla="*/ 0 h 107"/>
                <a:gd name="T2" fmla="*/ 2 w 67"/>
                <a:gd name="T3" fmla="*/ 2 h 107"/>
                <a:gd name="T4" fmla="*/ 0 w 67"/>
                <a:gd name="T5" fmla="*/ 6 h 107"/>
                <a:gd name="T6" fmla="*/ 0 w 67"/>
                <a:gd name="T7" fmla="*/ 107 h 107"/>
                <a:gd name="T8" fmla="*/ 67 w 67"/>
                <a:gd name="T9" fmla="*/ 107 h 107"/>
                <a:gd name="T10" fmla="*/ 67 w 67"/>
                <a:gd name="T11" fmla="*/ 6 h 107"/>
                <a:gd name="T12" fmla="*/ 65 w 67"/>
                <a:gd name="T13" fmla="*/ 2 h 107"/>
                <a:gd name="T14" fmla="*/ 61 w 67"/>
                <a:gd name="T15" fmla="*/ 0 h 107"/>
                <a:gd name="T16" fmla="*/ 6 w 67"/>
                <a:gd name="T17" fmla="*/ 0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107">
                  <a:moveTo>
                    <a:pt x="6" y="0"/>
                  </a:moveTo>
                  <a:cubicBezTo>
                    <a:pt x="5" y="0"/>
                    <a:pt x="3" y="0"/>
                    <a:pt x="2" y="2"/>
                  </a:cubicBezTo>
                  <a:cubicBezTo>
                    <a:pt x="0" y="3"/>
                    <a:pt x="0" y="5"/>
                    <a:pt x="0" y="6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67" y="107"/>
                    <a:pt x="67" y="107"/>
                    <a:pt x="67" y="107"/>
                  </a:cubicBezTo>
                  <a:cubicBezTo>
                    <a:pt x="67" y="6"/>
                    <a:pt x="67" y="6"/>
                    <a:pt x="67" y="6"/>
                  </a:cubicBezTo>
                  <a:cubicBezTo>
                    <a:pt x="67" y="5"/>
                    <a:pt x="66" y="3"/>
                    <a:pt x="65" y="2"/>
                  </a:cubicBezTo>
                  <a:cubicBezTo>
                    <a:pt x="64" y="0"/>
                    <a:pt x="62" y="0"/>
                    <a:pt x="61" y="0"/>
                  </a:cubicBez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128"/>
            <p:cNvSpPr>
              <a:spLocks/>
            </p:cNvSpPr>
            <p:nvPr/>
          </p:nvSpPr>
          <p:spPr bwMode="auto">
            <a:xfrm>
              <a:off x="919" y="3337"/>
              <a:ext cx="56" cy="131"/>
            </a:xfrm>
            <a:custGeom>
              <a:avLst/>
              <a:gdLst>
                <a:gd name="T0" fmla="*/ 6 w 67"/>
                <a:gd name="T1" fmla="*/ 0 h 158"/>
                <a:gd name="T2" fmla="*/ 2 w 67"/>
                <a:gd name="T3" fmla="*/ 1 h 158"/>
                <a:gd name="T4" fmla="*/ 0 w 67"/>
                <a:gd name="T5" fmla="*/ 6 h 158"/>
                <a:gd name="T6" fmla="*/ 0 w 67"/>
                <a:gd name="T7" fmla="*/ 158 h 158"/>
                <a:gd name="T8" fmla="*/ 67 w 67"/>
                <a:gd name="T9" fmla="*/ 158 h 158"/>
                <a:gd name="T10" fmla="*/ 67 w 67"/>
                <a:gd name="T11" fmla="*/ 6 h 158"/>
                <a:gd name="T12" fmla="*/ 65 w 67"/>
                <a:gd name="T13" fmla="*/ 1 h 158"/>
                <a:gd name="T14" fmla="*/ 61 w 67"/>
                <a:gd name="T15" fmla="*/ 0 h 158"/>
                <a:gd name="T16" fmla="*/ 6 w 67"/>
                <a:gd name="T17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158">
                  <a:moveTo>
                    <a:pt x="6" y="0"/>
                  </a:moveTo>
                  <a:cubicBezTo>
                    <a:pt x="5" y="0"/>
                    <a:pt x="3" y="0"/>
                    <a:pt x="2" y="1"/>
                  </a:cubicBezTo>
                  <a:cubicBezTo>
                    <a:pt x="0" y="3"/>
                    <a:pt x="0" y="4"/>
                    <a:pt x="0" y="6"/>
                  </a:cubicBezTo>
                  <a:cubicBezTo>
                    <a:pt x="0" y="158"/>
                    <a:pt x="0" y="158"/>
                    <a:pt x="0" y="158"/>
                  </a:cubicBezTo>
                  <a:cubicBezTo>
                    <a:pt x="67" y="158"/>
                    <a:pt x="67" y="158"/>
                    <a:pt x="67" y="158"/>
                  </a:cubicBezTo>
                  <a:cubicBezTo>
                    <a:pt x="67" y="6"/>
                    <a:pt x="67" y="6"/>
                    <a:pt x="67" y="6"/>
                  </a:cubicBezTo>
                  <a:cubicBezTo>
                    <a:pt x="67" y="4"/>
                    <a:pt x="66" y="3"/>
                    <a:pt x="65" y="1"/>
                  </a:cubicBezTo>
                  <a:cubicBezTo>
                    <a:pt x="64" y="0"/>
                    <a:pt x="62" y="0"/>
                    <a:pt x="61" y="0"/>
                  </a:cubicBezTo>
                  <a:cubicBezTo>
                    <a:pt x="6" y="0"/>
                    <a:pt x="6" y="0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129"/>
            <p:cNvSpPr>
              <a:spLocks/>
            </p:cNvSpPr>
            <p:nvPr/>
          </p:nvSpPr>
          <p:spPr bwMode="auto">
            <a:xfrm>
              <a:off x="987" y="3284"/>
              <a:ext cx="56" cy="184"/>
            </a:xfrm>
            <a:custGeom>
              <a:avLst/>
              <a:gdLst>
                <a:gd name="T0" fmla="*/ 6 w 67"/>
                <a:gd name="T1" fmla="*/ 0 h 222"/>
                <a:gd name="T2" fmla="*/ 2 w 67"/>
                <a:gd name="T3" fmla="*/ 1 h 222"/>
                <a:gd name="T4" fmla="*/ 0 w 67"/>
                <a:gd name="T5" fmla="*/ 6 h 222"/>
                <a:gd name="T6" fmla="*/ 0 w 67"/>
                <a:gd name="T7" fmla="*/ 222 h 222"/>
                <a:gd name="T8" fmla="*/ 67 w 67"/>
                <a:gd name="T9" fmla="*/ 222 h 222"/>
                <a:gd name="T10" fmla="*/ 67 w 67"/>
                <a:gd name="T11" fmla="*/ 6 h 222"/>
                <a:gd name="T12" fmla="*/ 65 w 67"/>
                <a:gd name="T13" fmla="*/ 1 h 222"/>
                <a:gd name="T14" fmla="*/ 61 w 67"/>
                <a:gd name="T15" fmla="*/ 0 h 222"/>
                <a:gd name="T16" fmla="*/ 6 w 67"/>
                <a:gd name="T17" fmla="*/ 0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222">
                  <a:moveTo>
                    <a:pt x="6" y="0"/>
                  </a:moveTo>
                  <a:cubicBezTo>
                    <a:pt x="5" y="0"/>
                    <a:pt x="3" y="0"/>
                    <a:pt x="2" y="1"/>
                  </a:cubicBezTo>
                  <a:cubicBezTo>
                    <a:pt x="1" y="3"/>
                    <a:pt x="0" y="4"/>
                    <a:pt x="0" y="6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67" y="222"/>
                    <a:pt x="67" y="222"/>
                    <a:pt x="67" y="222"/>
                  </a:cubicBezTo>
                  <a:cubicBezTo>
                    <a:pt x="67" y="6"/>
                    <a:pt x="67" y="6"/>
                    <a:pt x="67" y="6"/>
                  </a:cubicBezTo>
                  <a:cubicBezTo>
                    <a:pt x="67" y="4"/>
                    <a:pt x="66" y="3"/>
                    <a:pt x="65" y="1"/>
                  </a:cubicBezTo>
                  <a:cubicBezTo>
                    <a:pt x="64" y="0"/>
                    <a:pt x="62" y="0"/>
                    <a:pt x="61" y="0"/>
                  </a:cubicBezTo>
                  <a:cubicBezTo>
                    <a:pt x="6" y="0"/>
                    <a:pt x="6" y="0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130"/>
            <p:cNvSpPr>
              <a:spLocks/>
            </p:cNvSpPr>
            <p:nvPr/>
          </p:nvSpPr>
          <p:spPr bwMode="auto">
            <a:xfrm>
              <a:off x="610" y="3178"/>
              <a:ext cx="475" cy="289"/>
            </a:xfrm>
            <a:custGeom>
              <a:avLst/>
              <a:gdLst>
                <a:gd name="T0" fmla="*/ 572 w 572"/>
                <a:gd name="T1" fmla="*/ 7 h 347"/>
                <a:gd name="T2" fmla="*/ 571 w 572"/>
                <a:gd name="T3" fmla="*/ 2 h 347"/>
                <a:gd name="T4" fmla="*/ 567 w 572"/>
                <a:gd name="T5" fmla="*/ 1 h 347"/>
                <a:gd name="T6" fmla="*/ 500 w 572"/>
                <a:gd name="T7" fmla="*/ 20 h 347"/>
                <a:gd name="T8" fmla="*/ 497 w 572"/>
                <a:gd name="T9" fmla="*/ 23 h 347"/>
                <a:gd name="T10" fmla="*/ 498 w 572"/>
                <a:gd name="T11" fmla="*/ 27 h 347"/>
                <a:gd name="T12" fmla="*/ 506 w 572"/>
                <a:gd name="T13" fmla="*/ 37 h 347"/>
                <a:gd name="T14" fmla="*/ 302 w 572"/>
                <a:gd name="T15" fmla="*/ 196 h 347"/>
                <a:gd name="T16" fmla="*/ 190 w 572"/>
                <a:gd name="T17" fmla="*/ 148 h 347"/>
                <a:gd name="T18" fmla="*/ 2 w 572"/>
                <a:gd name="T19" fmla="*/ 327 h 347"/>
                <a:gd name="T20" fmla="*/ 0 w 572"/>
                <a:gd name="T21" fmla="*/ 331 h 347"/>
                <a:gd name="T22" fmla="*/ 2 w 572"/>
                <a:gd name="T23" fmla="*/ 336 h 347"/>
                <a:gd name="T24" fmla="*/ 10 w 572"/>
                <a:gd name="T25" fmla="*/ 345 h 347"/>
                <a:gd name="T26" fmla="*/ 15 w 572"/>
                <a:gd name="T27" fmla="*/ 347 h 347"/>
                <a:gd name="T28" fmla="*/ 19 w 572"/>
                <a:gd name="T29" fmla="*/ 345 h 347"/>
                <a:gd name="T30" fmla="*/ 195 w 572"/>
                <a:gd name="T31" fmla="*/ 178 h 347"/>
                <a:gd name="T32" fmla="*/ 306 w 572"/>
                <a:gd name="T33" fmla="*/ 225 h 347"/>
                <a:gd name="T34" fmla="*/ 521 w 572"/>
                <a:gd name="T35" fmla="*/ 57 h 347"/>
                <a:gd name="T36" fmla="*/ 529 w 572"/>
                <a:gd name="T37" fmla="*/ 68 h 347"/>
                <a:gd name="T38" fmla="*/ 533 w 572"/>
                <a:gd name="T39" fmla="*/ 69 h 347"/>
                <a:gd name="T40" fmla="*/ 536 w 572"/>
                <a:gd name="T41" fmla="*/ 67 h 347"/>
                <a:gd name="T42" fmla="*/ 572 w 572"/>
                <a:gd name="T43" fmla="*/ 7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72" h="347">
                  <a:moveTo>
                    <a:pt x="572" y="7"/>
                  </a:moveTo>
                  <a:cubicBezTo>
                    <a:pt x="572" y="5"/>
                    <a:pt x="572" y="4"/>
                    <a:pt x="571" y="2"/>
                  </a:cubicBezTo>
                  <a:cubicBezTo>
                    <a:pt x="570" y="1"/>
                    <a:pt x="568" y="0"/>
                    <a:pt x="567" y="1"/>
                  </a:cubicBezTo>
                  <a:cubicBezTo>
                    <a:pt x="500" y="20"/>
                    <a:pt x="500" y="20"/>
                    <a:pt x="500" y="20"/>
                  </a:cubicBezTo>
                  <a:cubicBezTo>
                    <a:pt x="498" y="21"/>
                    <a:pt x="497" y="22"/>
                    <a:pt x="497" y="23"/>
                  </a:cubicBezTo>
                  <a:cubicBezTo>
                    <a:pt x="496" y="25"/>
                    <a:pt x="497" y="26"/>
                    <a:pt x="498" y="27"/>
                  </a:cubicBezTo>
                  <a:cubicBezTo>
                    <a:pt x="506" y="37"/>
                    <a:pt x="506" y="37"/>
                    <a:pt x="506" y="37"/>
                  </a:cubicBezTo>
                  <a:cubicBezTo>
                    <a:pt x="302" y="196"/>
                    <a:pt x="302" y="196"/>
                    <a:pt x="302" y="196"/>
                  </a:cubicBezTo>
                  <a:cubicBezTo>
                    <a:pt x="190" y="148"/>
                    <a:pt x="190" y="148"/>
                    <a:pt x="190" y="148"/>
                  </a:cubicBezTo>
                  <a:cubicBezTo>
                    <a:pt x="2" y="327"/>
                    <a:pt x="2" y="327"/>
                    <a:pt x="2" y="327"/>
                  </a:cubicBezTo>
                  <a:cubicBezTo>
                    <a:pt x="1" y="328"/>
                    <a:pt x="0" y="329"/>
                    <a:pt x="0" y="331"/>
                  </a:cubicBezTo>
                  <a:cubicBezTo>
                    <a:pt x="0" y="333"/>
                    <a:pt x="0" y="334"/>
                    <a:pt x="2" y="336"/>
                  </a:cubicBezTo>
                  <a:cubicBezTo>
                    <a:pt x="10" y="345"/>
                    <a:pt x="10" y="345"/>
                    <a:pt x="10" y="345"/>
                  </a:cubicBezTo>
                  <a:cubicBezTo>
                    <a:pt x="11" y="346"/>
                    <a:pt x="13" y="347"/>
                    <a:pt x="15" y="347"/>
                  </a:cubicBezTo>
                  <a:cubicBezTo>
                    <a:pt x="16" y="347"/>
                    <a:pt x="18" y="346"/>
                    <a:pt x="19" y="345"/>
                  </a:cubicBezTo>
                  <a:cubicBezTo>
                    <a:pt x="195" y="178"/>
                    <a:pt x="195" y="178"/>
                    <a:pt x="195" y="178"/>
                  </a:cubicBezTo>
                  <a:cubicBezTo>
                    <a:pt x="306" y="225"/>
                    <a:pt x="306" y="225"/>
                    <a:pt x="306" y="225"/>
                  </a:cubicBezTo>
                  <a:cubicBezTo>
                    <a:pt x="521" y="57"/>
                    <a:pt x="521" y="57"/>
                    <a:pt x="521" y="57"/>
                  </a:cubicBezTo>
                  <a:cubicBezTo>
                    <a:pt x="529" y="68"/>
                    <a:pt x="529" y="68"/>
                    <a:pt x="529" y="68"/>
                  </a:cubicBezTo>
                  <a:cubicBezTo>
                    <a:pt x="530" y="69"/>
                    <a:pt x="531" y="69"/>
                    <a:pt x="533" y="69"/>
                  </a:cubicBezTo>
                  <a:cubicBezTo>
                    <a:pt x="534" y="69"/>
                    <a:pt x="535" y="68"/>
                    <a:pt x="536" y="67"/>
                  </a:cubicBezTo>
                  <a:lnTo>
                    <a:pt x="572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60" name="矩形 59"/>
          <p:cNvSpPr/>
          <p:nvPr/>
        </p:nvSpPr>
        <p:spPr>
          <a:xfrm>
            <a:off x="1569056" y="3847566"/>
            <a:ext cx="2031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点击此处添加标题</a:t>
            </a:r>
          </a:p>
        </p:txBody>
      </p:sp>
      <p:sp>
        <p:nvSpPr>
          <p:cNvPr id="61" name="矩形 60"/>
          <p:cNvSpPr/>
          <p:nvPr/>
        </p:nvSpPr>
        <p:spPr>
          <a:xfrm>
            <a:off x="5080334" y="3847566"/>
            <a:ext cx="2031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点击此处添加标题</a:t>
            </a:r>
          </a:p>
        </p:txBody>
      </p:sp>
      <p:sp>
        <p:nvSpPr>
          <p:cNvPr id="62" name="矩形 61"/>
          <p:cNvSpPr/>
          <p:nvPr/>
        </p:nvSpPr>
        <p:spPr>
          <a:xfrm>
            <a:off x="8525208" y="3847566"/>
            <a:ext cx="2031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点击此处添加标题</a:t>
            </a:r>
          </a:p>
        </p:txBody>
      </p:sp>
      <p:sp>
        <p:nvSpPr>
          <p:cNvPr id="63" name="矩形 62"/>
          <p:cNvSpPr/>
          <p:nvPr/>
        </p:nvSpPr>
        <p:spPr>
          <a:xfrm>
            <a:off x="1126045" y="4353451"/>
            <a:ext cx="3024737" cy="10525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8-14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号字，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1.3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倍字间距</a:t>
            </a:r>
            <a:endParaRPr lang="zh-CN" altLang="en-US" sz="1200" dirty="0"/>
          </a:p>
        </p:txBody>
      </p:sp>
      <p:sp>
        <p:nvSpPr>
          <p:cNvPr id="64" name="矩形 63"/>
          <p:cNvSpPr/>
          <p:nvPr/>
        </p:nvSpPr>
        <p:spPr>
          <a:xfrm>
            <a:off x="4583631" y="4353451"/>
            <a:ext cx="3024737" cy="10525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8-14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号字，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1.3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倍字间距</a:t>
            </a:r>
            <a:endParaRPr lang="zh-CN" altLang="en-US" sz="1200" dirty="0"/>
          </a:p>
        </p:txBody>
      </p:sp>
      <p:sp>
        <p:nvSpPr>
          <p:cNvPr id="65" name="矩形 64"/>
          <p:cNvSpPr/>
          <p:nvPr/>
        </p:nvSpPr>
        <p:spPr>
          <a:xfrm>
            <a:off x="8060252" y="4353451"/>
            <a:ext cx="3024737" cy="10525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8-14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号字，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1.3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倍字间距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540831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3217021" y="1857675"/>
            <a:ext cx="5757958" cy="3224463"/>
            <a:chOff x="3047379" y="1857675"/>
            <a:chExt cx="5757958" cy="3224463"/>
          </a:xfrm>
        </p:grpSpPr>
        <p:sp>
          <p:nvSpPr>
            <p:cNvPr id="3" name="矩形 2"/>
            <p:cNvSpPr/>
            <p:nvPr/>
          </p:nvSpPr>
          <p:spPr>
            <a:xfrm>
              <a:off x="3047379" y="1857675"/>
              <a:ext cx="5757958" cy="3224463"/>
            </a:xfrm>
            <a:prstGeom prst="rect">
              <a:avLst/>
            </a:prstGeom>
            <a:solidFill>
              <a:schemeClr val="bg1">
                <a:alpha val="4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" name="矩形 1"/>
            <p:cNvSpPr/>
            <p:nvPr/>
          </p:nvSpPr>
          <p:spPr>
            <a:xfrm>
              <a:off x="3166712" y="1973597"/>
              <a:ext cx="5534526" cy="2983832"/>
            </a:xfrm>
            <a:prstGeom prst="rect">
              <a:avLst/>
            </a:prstGeom>
            <a:solidFill>
              <a:srgbClr val="F7C477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4626289" y="2564061"/>
            <a:ext cx="29546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第</a:t>
            </a:r>
            <a:r>
              <a:rPr lang="zh-CN" altLang="en-US" sz="5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二</a:t>
            </a:r>
            <a:r>
              <a:rPr lang="zh-CN" altLang="en-US" sz="5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部分</a:t>
            </a:r>
            <a:endParaRPr lang="zh-CN" altLang="en-US" sz="5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626289" y="3472219"/>
            <a:ext cx="29546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论文结构</a:t>
            </a:r>
          </a:p>
        </p:txBody>
      </p:sp>
      <p:cxnSp>
        <p:nvCxnSpPr>
          <p:cNvPr id="7" name="直接连接符 6"/>
          <p:cNvCxnSpPr/>
          <p:nvPr/>
        </p:nvCxnSpPr>
        <p:spPr>
          <a:xfrm>
            <a:off x="4699000" y="3465513"/>
            <a:ext cx="2717800" cy="0"/>
          </a:xfrm>
          <a:prstGeom prst="line">
            <a:avLst/>
          </a:prstGeom>
          <a:ln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图片 10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2630" y="6565264"/>
            <a:ext cx="1367895" cy="182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80813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5698182" y="6460182"/>
            <a:ext cx="795635" cy="795635"/>
            <a:chOff x="5641559" y="8807588"/>
            <a:chExt cx="1430611" cy="1430611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6" name="椭圆 5"/>
            <p:cNvSpPr/>
            <p:nvPr/>
          </p:nvSpPr>
          <p:spPr>
            <a:xfrm>
              <a:off x="5641559" y="8807588"/>
              <a:ext cx="1430611" cy="1430611"/>
            </a:xfrm>
            <a:prstGeom prst="ellipse">
              <a:avLst/>
            </a:prstGeom>
            <a:solidFill>
              <a:srgbClr val="F7C4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" name="燕尾形 6"/>
            <p:cNvSpPr/>
            <p:nvPr/>
          </p:nvSpPr>
          <p:spPr>
            <a:xfrm rot="5400000">
              <a:off x="6158444" y="9076922"/>
              <a:ext cx="396837" cy="891949"/>
            </a:xfrm>
            <a:prstGeom prst="chevron">
              <a:avLst>
                <a:gd name="adj" fmla="val 41459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5698182" y="-397818"/>
            <a:ext cx="795635" cy="795635"/>
            <a:chOff x="5641559" y="8807588"/>
            <a:chExt cx="1430611" cy="1430611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9" name="椭圆 8"/>
            <p:cNvSpPr/>
            <p:nvPr/>
          </p:nvSpPr>
          <p:spPr>
            <a:xfrm>
              <a:off x="5641559" y="8807588"/>
              <a:ext cx="1430611" cy="1430611"/>
            </a:xfrm>
            <a:prstGeom prst="ellipse">
              <a:avLst/>
            </a:prstGeom>
            <a:solidFill>
              <a:srgbClr val="F7C4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0" name="燕尾形 9"/>
            <p:cNvSpPr/>
            <p:nvPr/>
          </p:nvSpPr>
          <p:spPr>
            <a:xfrm rot="5400000">
              <a:off x="6158444" y="9076922"/>
              <a:ext cx="396837" cy="891949"/>
            </a:xfrm>
            <a:prstGeom prst="chevron">
              <a:avLst>
                <a:gd name="adj" fmla="val 41459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12" name="直接箭头连接符 11"/>
          <p:cNvCxnSpPr/>
          <p:nvPr/>
        </p:nvCxnSpPr>
        <p:spPr>
          <a:xfrm>
            <a:off x="0" y="203485"/>
            <a:ext cx="5577142" cy="0"/>
          </a:xfrm>
          <a:prstGeom prst="straightConnector1">
            <a:avLst/>
          </a:prstGeom>
          <a:ln w="15875" cmpd="thickThin">
            <a:solidFill>
              <a:schemeClr val="tx1">
                <a:lumMod val="75000"/>
                <a:lumOff val="25000"/>
              </a:schemeClr>
            </a:solidFill>
            <a:headEnd type="none" w="lg" len="lg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/>
          <p:nvPr/>
        </p:nvCxnSpPr>
        <p:spPr>
          <a:xfrm flipH="1">
            <a:off x="6614858" y="203485"/>
            <a:ext cx="5577142" cy="0"/>
          </a:xfrm>
          <a:prstGeom prst="straightConnector1">
            <a:avLst/>
          </a:prstGeom>
          <a:ln w="15875" cmpd="thickThin">
            <a:solidFill>
              <a:schemeClr val="tx1">
                <a:lumMod val="75000"/>
                <a:lumOff val="25000"/>
              </a:schemeClr>
            </a:solidFill>
            <a:headEnd type="none" w="lg" len="lg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图片 15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2630" y="6565264"/>
            <a:ext cx="1367895" cy="182386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5033433" y="490954"/>
            <a:ext cx="21251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  <a:r>
              <a:rPr lang="en-US" altLang="zh-CN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论文结构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969137" y="1444253"/>
            <a:ext cx="2349796" cy="2349792"/>
            <a:chOff x="13083790" y="2381040"/>
            <a:chExt cx="1543987" cy="1543987"/>
          </a:xfrm>
        </p:grpSpPr>
        <p:sp>
          <p:nvSpPr>
            <p:cNvPr id="15" name="椭圆 14"/>
            <p:cNvSpPr/>
            <p:nvPr/>
          </p:nvSpPr>
          <p:spPr>
            <a:xfrm>
              <a:off x="13083790" y="2381040"/>
              <a:ext cx="1543987" cy="1543987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50000"/>
                  </a:schemeClr>
                </a:gs>
                <a:gs pos="0">
                  <a:schemeClr val="bg1"/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177800" dist="38100" dir="5400000" sx="102000" sy="102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8" name="椭圆 17"/>
            <p:cNvSpPr/>
            <p:nvPr/>
          </p:nvSpPr>
          <p:spPr>
            <a:xfrm>
              <a:off x="13305636" y="2602891"/>
              <a:ext cx="1100289" cy="1100286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95000"/>
                  </a:schemeClr>
                </a:gs>
                <a:gs pos="0">
                  <a:schemeClr val="bg1">
                    <a:lumMod val="6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4921100" y="1444253"/>
            <a:ext cx="2349796" cy="2349792"/>
            <a:chOff x="13083790" y="2381040"/>
            <a:chExt cx="1543987" cy="1543987"/>
          </a:xfrm>
        </p:grpSpPr>
        <p:sp>
          <p:nvSpPr>
            <p:cNvPr id="20" name="椭圆 19"/>
            <p:cNvSpPr/>
            <p:nvPr/>
          </p:nvSpPr>
          <p:spPr>
            <a:xfrm>
              <a:off x="13083790" y="2381040"/>
              <a:ext cx="1543987" cy="1543987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50000"/>
                  </a:schemeClr>
                </a:gs>
                <a:gs pos="0">
                  <a:schemeClr val="bg1"/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177800" dist="38100" dir="5400000" sx="102000" sy="102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1" name="椭圆 20"/>
            <p:cNvSpPr/>
            <p:nvPr/>
          </p:nvSpPr>
          <p:spPr>
            <a:xfrm>
              <a:off x="13305636" y="2602891"/>
              <a:ext cx="1100289" cy="1100286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95000"/>
                  </a:schemeClr>
                </a:gs>
                <a:gs pos="0">
                  <a:schemeClr val="bg1">
                    <a:lumMod val="6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8873063" y="1444253"/>
            <a:ext cx="2349796" cy="2349792"/>
            <a:chOff x="13083790" y="2381040"/>
            <a:chExt cx="1543987" cy="1543987"/>
          </a:xfrm>
        </p:grpSpPr>
        <p:sp>
          <p:nvSpPr>
            <p:cNvPr id="23" name="椭圆 22"/>
            <p:cNvSpPr/>
            <p:nvPr/>
          </p:nvSpPr>
          <p:spPr>
            <a:xfrm>
              <a:off x="13083790" y="2381040"/>
              <a:ext cx="1543987" cy="1543987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50000"/>
                  </a:schemeClr>
                </a:gs>
                <a:gs pos="0">
                  <a:schemeClr val="bg1"/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177800" dist="38100" dir="5400000" sx="102000" sy="102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4" name="椭圆 23"/>
            <p:cNvSpPr/>
            <p:nvPr/>
          </p:nvSpPr>
          <p:spPr>
            <a:xfrm>
              <a:off x="13305636" y="2602891"/>
              <a:ext cx="1100289" cy="1100286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95000"/>
                  </a:schemeClr>
                </a:gs>
                <a:gs pos="0">
                  <a:schemeClr val="bg1">
                    <a:lumMod val="6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25" name="Group 11"/>
          <p:cNvGrpSpPr>
            <a:grpSpLocks noChangeAspect="1"/>
          </p:cNvGrpSpPr>
          <p:nvPr/>
        </p:nvGrpSpPr>
        <p:grpSpPr bwMode="auto">
          <a:xfrm>
            <a:off x="5599112" y="2248731"/>
            <a:ext cx="993776" cy="705580"/>
            <a:chOff x="1407" y="1098"/>
            <a:chExt cx="800" cy="568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26" name="Freeform 12"/>
            <p:cNvSpPr>
              <a:spLocks noEditPoints="1"/>
            </p:cNvSpPr>
            <p:nvPr/>
          </p:nvSpPr>
          <p:spPr bwMode="auto">
            <a:xfrm>
              <a:off x="1494" y="1098"/>
              <a:ext cx="626" cy="423"/>
            </a:xfrm>
            <a:custGeom>
              <a:avLst/>
              <a:gdLst>
                <a:gd name="T0" fmla="*/ 621 w 628"/>
                <a:gd name="T1" fmla="*/ 7 h 423"/>
                <a:gd name="T2" fmla="*/ 605 w 628"/>
                <a:gd name="T3" fmla="*/ 0 h 423"/>
                <a:gd name="T4" fmla="*/ 23 w 628"/>
                <a:gd name="T5" fmla="*/ 0 h 423"/>
                <a:gd name="T6" fmla="*/ 7 w 628"/>
                <a:gd name="T7" fmla="*/ 7 h 423"/>
                <a:gd name="T8" fmla="*/ 0 w 628"/>
                <a:gd name="T9" fmla="*/ 23 h 423"/>
                <a:gd name="T10" fmla="*/ 0 w 628"/>
                <a:gd name="T11" fmla="*/ 423 h 423"/>
                <a:gd name="T12" fmla="*/ 628 w 628"/>
                <a:gd name="T13" fmla="*/ 423 h 423"/>
                <a:gd name="T14" fmla="*/ 628 w 628"/>
                <a:gd name="T15" fmla="*/ 23 h 423"/>
                <a:gd name="T16" fmla="*/ 621 w 628"/>
                <a:gd name="T17" fmla="*/ 7 h 423"/>
                <a:gd name="T18" fmla="*/ 314 w 628"/>
                <a:gd name="T19" fmla="*/ 13 h 423"/>
                <a:gd name="T20" fmla="*/ 321 w 628"/>
                <a:gd name="T21" fmla="*/ 20 h 423"/>
                <a:gd name="T22" fmla="*/ 314 w 628"/>
                <a:gd name="T23" fmla="*/ 27 h 423"/>
                <a:gd name="T24" fmla="*/ 307 w 628"/>
                <a:gd name="T25" fmla="*/ 20 h 423"/>
                <a:gd name="T26" fmla="*/ 314 w 628"/>
                <a:gd name="T27" fmla="*/ 13 h 423"/>
                <a:gd name="T28" fmla="*/ 587 w 628"/>
                <a:gd name="T29" fmla="*/ 382 h 423"/>
                <a:gd name="T30" fmla="*/ 41 w 628"/>
                <a:gd name="T31" fmla="*/ 382 h 423"/>
                <a:gd name="T32" fmla="*/ 41 w 628"/>
                <a:gd name="T33" fmla="*/ 41 h 423"/>
                <a:gd name="T34" fmla="*/ 587 w 628"/>
                <a:gd name="T35" fmla="*/ 41 h 423"/>
                <a:gd name="T36" fmla="*/ 587 w 628"/>
                <a:gd name="T37" fmla="*/ 382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28" h="423">
                  <a:moveTo>
                    <a:pt x="621" y="7"/>
                  </a:moveTo>
                  <a:cubicBezTo>
                    <a:pt x="617" y="2"/>
                    <a:pt x="611" y="0"/>
                    <a:pt x="605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17" y="0"/>
                    <a:pt x="11" y="2"/>
                    <a:pt x="7" y="7"/>
                  </a:cubicBezTo>
                  <a:cubicBezTo>
                    <a:pt x="2" y="11"/>
                    <a:pt x="0" y="17"/>
                    <a:pt x="0" y="23"/>
                  </a:cubicBezTo>
                  <a:cubicBezTo>
                    <a:pt x="0" y="423"/>
                    <a:pt x="0" y="423"/>
                    <a:pt x="0" y="423"/>
                  </a:cubicBezTo>
                  <a:cubicBezTo>
                    <a:pt x="628" y="423"/>
                    <a:pt x="628" y="423"/>
                    <a:pt x="628" y="423"/>
                  </a:cubicBezTo>
                  <a:cubicBezTo>
                    <a:pt x="628" y="23"/>
                    <a:pt x="628" y="23"/>
                    <a:pt x="628" y="23"/>
                  </a:cubicBezTo>
                  <a:cubicBezTo>
                    <a:pt x="628" y="17"/>
                    <a:pt x="626" y="11"/>
                    <a:pt x="621" y="7"/>
                  </a:cubicBezTo>
                  <a:close/>
                  <a:moveTo>
                    <a:pt x="314" y="13"/>
                  </a:moveTo>
                  <a:cubicBezTo>
                    <a:pt x="318" y="13"/>
                    <a:pt x="321" y="16"/>
                    <a:pt x="321" y="20"/>
                  </a:cubicBezTo>
                  <a:cubicBezTo>
                    <a:pt x="321" y="24"/>
                    <a:pt x="318" y="27"/>
                    <a:pt x="314" y="27"/>
                  </a:cubicBezTo>
                  <a:cubicBezTo>
                    <a:pt x="310" y="27"/>
                    <a:pt x="307" y="24"/>
                    <a:pt x="307" y="20"/>
                  </a:cubicBezTo>
                  <a:cubicBezTo>
                    <a:pt x="307" y="16"/>
                    <a:pt x="310" y="13"/>
                    <a:pt x="314" y="13"/>
                  </a:cubicBezTo>
                  <a:close/>
                  <a:moveTo>
                    <a:pt x="587" y="382"/>
                  </a:moveTo>
                  <a:cubicBezTo>
                    <a:pt x="41" y="382"/>
                    <a:pt x="41" y="382"/>
                    <a:pt x="41" y="382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587" y="41"/>
                    <a:pt x="587" y="41"/>
                    <a:pt x="587" y="41"/>
                  </a:cubicBezTo>
                  <a:lnTo>
                    <a:pt x="587" y="3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13"/>
            <p:cNvSpPr>
              <a:spLocks noEditPoints="1"/>
            </p:cNvSpPr>
            <p:nvPr/>
          </p:nvSpPr>
          <p:spPr bwMode="auto">
            <a:xfrm>
              <a:off x="1407" y="1538"/>
              <a:ext cx="800" cy="97"/>
            </a:xfrm>
            <a:custGeom>
              <a:avLst/>
              <a:gdLst>
                <a:gd name="T0" fmla="*/ 87 w 802"/>
                <a:gd name="T1" fmla="*/ 0 h 97"/>
                <a:gd name="T2" fmla="*/ 4 w 802"/>
                <a:gd name="T3" fmla="*/ 83 h 97"/>
                <a:gd name="T4" fmla="*/ 2 w 802"/>
                <a:gd name="T5" fmla="*/ 92 h 97"/>
                <a:gd name="T6" fmla="*/ 10 w 802"/>
                <a:gd name="T7" fmla="*/ 97 h 97"/>
                <a:gd name="T8" fmla="*/ 792 w 802"/>
                <a:gd name="T9" fmla="*/ 97 h 97"/>
                <a:gd name="T10" fmla="*/ 800 w 802"/>
                <a:gd name="T11" fmla="*/ 92 h 97"/>
                <a:gd name="T12" fmla="*/ 798 w 802"/>
                <a:gd name="T13" fmla="*/ 83 h 97"/>
                <a:gd name="T14" fmla="*/ 715 w 802"/>
                <a:gd name="T15" fmla="*/ 0 h 97"/>
                <a:gd name="T16" fmla="*/ 87 w 802"/>
                <a:gd name="T17" fmla="*/ 0 h 97"/>
                <a:gd name="T18" fmla="*/ 711 w 802"/>
                <a:gd name="T19" fmla="*/ 47 h 97"/>
                <a:gd name="T20" fmla="*/ 712 w 802"/>
                <a:gd name="T21" fmla="*/ 54 h 97"/>
                <a:gd name="T22" fmla="*/ 706 w 802"/>
                <a:gd name="T23" fmla="*/ 58 h 97"/>
                <a:gd name="T24" fmla="*/ 484 w 802"/>
                <a:gd name="T25" fmla="*/ 58 h 97"/>
                <a:gd name="T26" fmla="*/ 485 w 802"/>
                <a:gd name="T27" fmla="*/ 64 h 97"/>
                <a:gd name="T28" fmla="*/ 484 w 802"/>
                <a:gd name="T29" fmla="*/ 67 h 97"/>
                <a:gd name="T30" fmla="*/ 481 w 802"/>
                <a:gd name="T31" fmla="*/ 69 h 97"/>
                <a:gd name="T32" fmla="*/ 321 w 802"/>
                <a:gd name="T33" fmla="*/ 69 h 97"/>
                <a:gd name="T34" fmla="*/ 318 w 802"/>
                <a:gd name="T35" fmla="*/ 67 h 97"/>
                <a:gd name="T36" fmla="*/ 317 w 802"/>
                <a:gd name="T37" fmla="*/ 64 h 97"/>
                <a:gd name="T38" fmla="*/ 318 w 802"/>
                <a:gd name="T39" fmla="*/ 58 h 97"/>
                <a:gd name="T40" fmla="*/ 96 w 802"/>
                <a:gd name="T41" fmla="*/ 58 h 97"/>
                <a:gd name="T42" fmla="*/ 90 w 802"/>
                <a:gd name="T43" fmla="*/ 54 h 97"/>
                <a:gd name="T44" fmla="*/ 91 w 802"/>
                <a:gd name="T45" fmla="*/ 47 h 97"/>
                <a:gd name="T46" fmla="*/ 113 w 802"/>
                <a:gd name="T47" fmla="*/ 20 h 97"/>
                <a:gd name="T48" fmla="*/ 689 w 802"/>
                <a:gd name="T49" fmla="*/ 20 h 97"/>
                <a:gd name="T50" fmla="*/ 711 w 802"/>
                <a:gd name="T51" fmla="*/ 4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802" h="97">
                  <a:moveTo>
                    <a:pt x="87" y="0"/>
                  </a:moveTo>
                  <a:cubicBezTo>
                    <a:pt x="4" y="83"/>
                    <a:pt x="4" y="83"/>
                    <a:pt x="4" y="83"/>
                  </a:cubicBezTo>
                  <a:cubicBezTo>
                    <a:pt x="1" y="85"/>
                    <a:pt x="0" y="89"/>
                    <a:pt x="2" y="92"/>
                  </a:cubicBezTo>
                  <a:cubicBezTo>
                    <a:pt x="3" y="95"/>
                    <a:pt x="6" y="97"/>
                    <a:pt x="10" y="97"/>
                  </a:cubicBezTo>
                  <a:cubicBezTo>
                    <a:pt x="792" y="97"/>
                    <a:pt x="792" y="97"/>
                    <a:pt x="792" y="97"/>
                  </a:cubicBezTo>
                  <a:cubicBezTo>
                    <a:pt x="796" y="97"/>
                    <a:pt x="799" y="95"/>
                    <a:pt x="800" y="92"/>
                  </a:cubicBezTo>
                  <a:cubicBezTo>
                    <a:pt x="802" y="89"/>
                    <a:pt x="801" y="85"/>
                    <a:pt x="798" y="83"/>
                  </a:cubicBezTo>
                  <a:cubicBezTo>
                    <a:pt x="715" y="0"/>
                    <a:pt x="715" y="0"/>
                    <a:pt x="715" y="0"/>
                  </a:cubicBezTo>
                  <a:lnTo>
                    <a:pt x="87" y="0"/>
                  </a:lnTo>
                  <a:close/>
                  <a:moveTo>
                    <a:pt x="711" y="47"/>
                  </a:moveTo>
                  <a:cubicBezTo>
                    <a:pt x="713" y="49"/>
                    <a:pt x="713" y="51"/>
                    <a:pt x="712" y="54"/>
                  </a:cubicBezTo>
                  <a:cubicBezTo>
                    <a:pt x="711" y="56"/>
                    <a:pt x="709" y="58"/>
                    <a:pt x="706" y="58"/>
                  </a:cubicBezTo>
                  <a:cubicBezTo>
                    <a:pt x="484" y="58"/>
                    <a:pt x="484" y="58"/>
                    <a:pt x="484" y="58"/>
                  </a:cubicBezTo>
                  <a:cubicBezTo>
                    <a:pt x="485" y="64"/>
                    <a:pt x="485" y="64"/>
                    <a:pt x="485" y="64"/>
                  </a:cubicBezTo>
                  <a:cubicBezTo>
                    <a:pt x="485" y="65"/>
                    <a:pt x="485" y="66"/>
                    <a:pt x="484" y="67"/>
                  </a:cubicBezTo>
                  <a:cubicBezTo>
                    <a:pt x="483" y="68"/>
                    <a:pt x="482" y="69"/>
                    <a:pt x="481" y="69"/>
                  </a:cubicBezTo>
                  <a:cubicBezTo>
                    <a:pt x="321" y="69"/>
                    <a:pt x="321" y="69"/>
                    <a:pt x="321" y="69"/>
                  </a:cubicBezTo>
                  <a:cubicBezTo>
                    <a:pt x="320" y="69"/>
                    <a:pt x="319" y="68"/>
                    <a:pt x="318" y="67"/>
                  </a:cubicBezTo>
                  <a:cubicBezTo>
                    <a:pt x="317" y="66"/>
                    <a:pt x="317" y="65"/>
                    <a:pt x="317" y="64"/>
                  </a:cubicBezTo>
                  <a:cubicBezTo>
                    <a:pt x="318" y="58"/>
                    <a:pt x="318" y="58"/>
                    <a:pt x="318" y="58"/>
                  </a:cubicBezTo>
                  <a:cubicBezTo>
                    <a:pt x="96" y="58"/>
                    <a:pt x="96" y="58"/>
                    <a:pt x="96" y="58"/>
                  </a:cubicBezTo>
                  <a:cubicBezTo>
                    <a:pt x="93" y="58"/>
                    <a:pt x="91" y="56"/>
                    <a:pt x="90" y="54"/>
                  </a:cubicBezTo>
                  <a:cubicBezTo>
                    <a:pt x="89" y="51"/>
                    <a:pt x="89" y="49"/>
                    <a:pt x="91" y="47"/>
                  </a:cubicBezTo>
                  <a:cubicBezTo>
                    <a:pt x="113" y="20"/>
                    <a:pt x="113" y="20"/>
                    <a:pt x="113" y="20"/>
                  </a:cubicBezTo>
                  <a:cubicBezTo>
                    <a:pt x="689" y="20"/>
                    <a:pt x="689" y="20"/>
                    <a:pt x="689" y="20"/>
                  </a:cubicBezTo>
                  <a:lnTo>
                    <a:pt x="711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14"/>
            <p:cNvSpPr>
              <a:spLocks noEditPoints="1"/>
            </p:cNvSpPr>
            <p:nvPr/>
          </p:nvSpPr>
          <p:spPr bwMode="auto">
            <a:xfrm>
              <a:off x="1408" y="1637"/>
              <a:ext cx="798" cy="29"/>
            </a:xfrm>
            <a:custGeom>
              <a:avLst/>
              <a:gdLst>
                <a:gd name="T0" fmla="*/ 791 w 800"/>
                <a:gd name="T1" fmla="*/ 3 h 29"/>
                <a:gd name="T2" fmla="*/ 469 w 800"/>
                <a:gd name="T3" fmla="*/ 3 h 29"/>
                <a:gd name="T4" fmla="*/ 468 w 800"/>
                <a:gd name="T5" fmla="*/ 6 h 29"/>
                <a:gd name="T6" fmla="*/ 461 w 800"/>
                <a:gd name="T7" fmla="*/ 9 h 29"/>
                <a:gd name="T8" fmla="*/ 339 w 800"/>
                <a:gd name="T9" fmla="*/ 9 h 29"/>
                <a:gd name="T10" fmla="*/ 332 w 800"/>
                <a:gd name="T11" fmla="*/ 6 h 29"/>
                <a:gd name="T12" fmla="*/ 331 w 800"/>
                <a:gd name="T13" fmla="*/ 3 h 29"/>
                <a:gd name="T14" fmla="*/ 9 w 800"/>
                <a:gd name="T15" fmla="*/ 3 h 29"/>
                <a:gd name="T16" fmla="*/ 0 w 800"/>
                <a:gd name="T17" fmla="*/ 0 h 29"/>
                <a:gd name="T18" fmla="*/ 0 w 800"/>
                <a:gd name="T19" fmla="*/ 9 h 29"/>
                <a:gd name="T20" fmla="*/ 6 w 800"/>
                <a:gd name="T21" fmla="*/ 23 h 29"/>
                <a:gd name="T22" fmla="*/ 21 w 800"/>
                <a:gd name="T23" fmla="*/ 29 h 29"/>
                <a:gd name="T24" fmla="*/ 779 w 800"/>
                <a:gd name="T25" fmla="*/ 29 h 29"/>
                <a:gd name="T26" fmla="*/ 794 w 800"/>
                <a:gd name="T27" fmla="*/ 23 h 29"/>
                <a:gd name="T28" fmla="*/ 800 w 800"/>
                <a:gd name="T29" fmla="*/ 9 h 29"/>
                <a:gd name="T30" fmla="*/ 800 w 800"/>
                <a:gd name="T31" fmla="*/ 0 h 29"/>
                <a:gd name="T32" fmla="*/ 791 w 800"/>
                <a:gd name="T33" fmla="*/ 3 h 29"/>
                <a:gd name="T34" fmla="*/ 72 w 800"/>
                <a:gd name="T35" fmla="*/ 21 h 29"/>
                <a:gd name="T36" fmla="*/ 68 w 800"/>
                <a:gd name="T37" fmla="*/ 16 h 29"/>
                <a:gd name="T38" fmla="*/ 72 w 800"/>
                <a:gd name="T39" fmla="*/ 12 h 29"/>
                <a:gd name="T40" fmla="*/ 77 w 800"/>
                <a:gd name="T41" fmla="*/ 16 h 29"/>
                <a:gd name="T42" fmla="*/ 72 w 800"/>
                <a:gd name="T43" fmla="*/ 21 h 29"/>
                <a:gd name="T44" fmla="*/ 94 w 800"/>
                <a:gd name="T45" fmla="*/ 21 h 29"/>
                <a:gd name="T46" fmla="*/ 89 w 800"/>
                <a:gd name="T47" fmla="*/ 16 h 29"/>
                <a:gd name="T48" fmla="*/ 94 w 800"/>
                <a:gd name="T49" fmla="*/ 12 h 29"/>
                <a:gd name="T50" fmla="*/ 98 w 800"/>
                <a:gd name="T51" fmla="*/ 16 h 29"/>
                <a:gd name="T52" fmla="*/ 94 w 800"/>
                <a:gd name="T53" fmla="*/ 21 h 29"/>
                <a:gd name="T54" fmla="*/ 115 w 800"/>
                <a:gd name="T55" fmla="*/ 21 h 29"/>
                <a:gd name="T56" fmla="*/ 111 w 800"/>
                <a:gd name="T57" fmla="*/ 16 h 29"/>
                <a:gd name="T58" fmla="*/ 115 w 800"/>
                <a:gd name="T59" fmla="*/ 12 h 29"/>
                <a:gd name="T60" fmla="*/ 120 w 800"/>
                <a:gd name="T61" fmla="*/ 16 h 29"/>
                <a:gd name="T62" fmla="*/ 115 w 800"/>
                <a:gd name="T63" fmla="*/ 2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800" h="29">
                  <a:moveTo>
                    <a:pt x="791" y="3"/>
                  </a:moveTo>
                  <a:cubicBezTo>
                    <a:pt x="469" y="3"/>
                    <a:pt x="469" y="3"/>
                    <a:pt x="469" y="3"/>
                  </a:cubicBezTo>
                  <a:cubicBezTo>
                    <a:pt x="469" y="4"/>
                    <a:pt x="468" y="5"/>
                    <a:pt x="468" y="6"/>
                  </a:cubicBezTo>
                  <a:cubicBezTo>
                    <a:pt x="466" y="8"/>
                    <a:pt x="463" y="9"/>
                    <a:pt x="461" y="9"/>
                  </a:cubicBezTo>
                  <a:cubicBezTo>
                    <a:pt x="339" y="9"/>
                    <a:pt x="339" y="9"/>
                    <a:pt x="339" y="9"/>
                  </a:cubicBezTo>
                  <a:cubicBezTo>
                    <a:pt x="337" y="9"/>
                    <a:pt x="334" y="8"/>
                    <a:pt x="332" y="6"/>
                  </a:cubicBezTo>
                  <a:cubicBezTo>
                    <a:pt x="332" y="5"/>
                    <a:pt x="331" y="4"/>
                    <a:pt x="331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5" y="3"/>
                    <a:pt x="2" y="2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14"/>
                    <a:pt x="2" y="19"/>
                    <a:pt x="6" y="23"/>
                  </a:cubicBezTo>
                  <a:cubicBezTo>
                    <a:pt x="10" y="27"/>
                    <a:pt x="15" y="29"/>
                    <a:pt x="21" y="29"/>
                  </a:cubicBezTo>
                  <a:cubicBezTo>
                    <a:pt x="779" y="29"/>
                    <a:pt x="779" y="29"/>
                    <a:pt x="779" y="29"/>
                  </a:cubicBezTo>
                  <a:cubicBezTo>
                    <a:pt x="785" y="29"/>
                    <a:pt x="790" y="27"/>
                    <a:pt x="794" y="23"/>
                  </a:cubicBezTo>
                  <a:cubicBezTo>
                    <a:pt x="798" y="19"/>
                    <a:pt x="800" y="14"/>
                    <a:pt x="800" y="9"/>
                  </a:cubicBezTo>
                  <a:cubicBezTo>
                    <a:pt x="800" y="0"/>
                    <a:pt x="800" y="0"/>
                    <a:pt x="800" y="0"/>
                  </a:cubicBezTo>
                  <a:cubicBezTo>
                    <a:pt x="798" y="2"/>
                    <a:pt x="795" y="3"/>
                    <a:pt x="791" y="3"/>
                  </a:cubicBezTo>
                  <a:close/>
                  <a:moveTo>
                    <a:pt x="72" y="21"/>
                  </a:moveTo>
                  <a:cubicBezTo>
                    <a:pt x="70" y="21"/>
                    <a:pt x="68" y="19"/>
                    <a:pt x="68" y="16"/>
                  </a:cubicBezTo>
                  <a:cubicBezTo>
                    <a:pt x="68" y="14"/>
                    <a:pt x="70" y="12"/>
                    <a:pt x="72" y="12"/>
                  </a:cubicBezTo>
                  <a:cubicBezTo>
                    <a:pt x="75" y="12"/>
                    <a:pt x="77" y="14"/>
                    <a:pt x="77" y="16"/>
                  </a:cubicBezTo>
                  <a:cubicBezTo>
                    <a:pt x="77" y="19"/>
                    <a:pt x="75" y="21"/>
                    <a:pt x="72" y="21"/>
                  </a:cubicBezTo>
                  <a:close/>
                  <a:moveTo>
                    <a:pt x="94" y="21"/>
                  </a:moveTo>
                  <a:cubicBezTo>
                    <a:pt x="91" y="21"/>
                    <a:pt x="89" y="19"/>
                    <a:pt x="89" y="16"/>
                  </a:cubicBezTo>
                  <a:cubicBezTo>
                    <a:pt x="89" y="14"/>
                    <a:pt x="91" y="12"/>
                    <a:pt x="94" y="12"/>
                  </a:cubicBezTo>
                  <a:cubicBezTo>
                    <a:pt x="96" y="12"/>
                    <a:pt x="98" y="14"/>
                    <a:pt x="98" y="16"/>
                  </a:cubicBezTo>
                  <a:cubicBezTo>
                    <a:pt x="98" y="19"/>
                    <a:pt x="96" y="21"/>
                    <a:pt x="94" y="21"/>
                  </a:cubicBezTo>
                  <a:close/>
                  <a:moveTo>
                    <a:pt x="115" y="21"/>
                  </a:moveTo>
                  <a:cubicBezTo>
                    <a:pt x="113" y="21"/>
                    <a:pt x="111" y="19"/>
                    <a:pt x="111" y="16"/>
                  </a:cubicBezTo>
                  <a:cubicBezTo>
                    <a:pt x="111" y="14"/>
                    <a:pt x="113" y="12"/>
                    <a:pt x="115" y="12"/>
                  </a:cubicBezTo>
                  <a:cubicBezTo>
                    <a:pt x="118" y="12"/>
                    <a:pt x="120" y="14"/>
                    <a:pt x="120" y="16"/>
                  </a:cubicBezTo>
                  <a:cubicBezTo>
                    <a:pt x="120" y="19"/>
                    <a:pt x="118" y="21"/>
                    <a:pt x="115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15"/>
            <p:cNvSpPr>
              <a:spLocks/>
            </p:cNvSpPr>
            <p:nvPr/>
          </p:nvSpPr>
          <p:spPr bwMode="auto">
            <a:xfrm>
              <a:off x="1624" y="1386"/>
              <a:ext cx="48" cy="56"/>
            </a:xfrm>
            <a:custGeom>
              <a:avLst/>
              <a:gdLst>
                <a:gd name="T0" fmla="*/ 48 w 48"/>
                <a:gd name="T1" fmla="*/ 56 h 56"/>
                <a:gd name="T2" fmla="*/ 0 w 48"/>
                <a:gd name="T3" fmla="*/ 56 h 56"/>
                <a:gd name="T4" fmla="*/ 0 w 48"/>
                <a:gd name="T5" fmla="*/ 5 h 56"/>
                <a:gd name="T6" fmla="*/ 2 w 48"/>
                <a:gd name="T7" fmla="*/ 2 h 56"/>
                <a:gd name="T8" fmla="*/ 5 w 48"/>
                <a:gd name="T9" fmla="*/ 0 h 56"/>
                <a:gd name="T10" fmla="*/ 43 w 48"/>
                <a:gd name="T11" fmla="*/ 0 h 56"/>
                <a:gd name="T12" fmla="*/ 47 w 48"/>
                <a:gd name="T13" fmla="*/ 2 h 56"/>
                <a:gd name="T14" fmla="*/ 48 w 48"/>
                <a:gd name="T15" fmla="*/ 5 h 56"/>
                <a:gd name="T16" fmla="*/ 48 w 48"/>
                <a:gd name="T1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56">
                  <a:moveTo>
                    <a:pt x="48" y="56"/>
                  </a:moveTo>
                  <a:cubicBezTo>
                    <a:pt x="0" y="56"/>
                    <a:pt x="0" y="56"/>
                    <a:pt x="0" y="56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4"/>
                    <a:pt x="1" y="3"/>
                    <a:pt x="2" y="2"/>
                  </a:cubicBezTo>
                  <a:cubicBezTo>
                    <a:pt x="3" y="1"/>
                    <a:pt x="4" y="0"/>
                    <a:pt x="5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4" y="0"/>
                    <a:pt x="46" y="1"/>
                    <a:pt x="47" y="2"/>
                  </a:cubicBezTo>
                  <a:cubicBezTo>
                    <a:pt x="48" y="3"/>
                    <a:pt x="48" y="4"/>
                    <a:pt x="48" y="5"/>
                  </a:cubicBezTo>
                  <a:cubicBezTo>
                    <a:pt x="48" y="56"/>
                    <a:pt x="48" y="56"/>
                    <a:pt x="48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16"/>
            <p:cNvSpPr>
              <a:spLocks/>
            </p:cNvSpPr>
            <p:nvPr/>
          </p:nvSpPr>
          <p:spPr bwMode="auto">
            <a:xfrm>
              <a:off x="1723" y="1314"/>
              <a:ext cx="47" cy="128"/>
            </a:xfrm>
            <a:custGeom>
              <a:avLst/>
              <a:gdLst>
                <a:gd name="T0" fmla="*/ 47 w 47"/>
                <a:gd name="T1" fmla="*/ 128 h 128"/>
                <a:gd name="T2" fmla="*/ 0 w 47"/>
                <a:gd name="T3" fmla="*/ 128 h 128"/>
                <a:gd name="T4" fmla="*/ 0 w 47"/>
                <a:gd name="T5" fmla="*/ 5 h 128"/>
                <a:gd name="T6" fmla="*/ 1 w 47"/>
                <a:gd name="T7" fmla="*/ 2 h 128"/>
                <a:gd name="T8" fmla="*/ 5 w 47"/>
                <a:gd name="T9" fmla="*/ 0 h 128"/>
                <a:gd name="T10" fmla="*/ 42 w 47"/>
                <a:gd name="T11" fmla="*/ 0 h 128"/>
                <a:gd name="T12" fmla="*/ 46 w 47"/>
                <a:gd name="T13" fmla="*/ 2 h 128"/>
                <a:gd name="T14" fmla="*/ 47 w 47"/>
                <a:gd name="T15" fmla="*/ 5 h 128"/>
                <a:gd name="T16" fmla="*/ 47 w 47"/>
                <a:gd name="T17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128">
                  <a:moveTo>
                    <a:pt x="47" y="128"/>
                  </a:moveTo>
                  <a:cubicBezTo>
                    <a:pt x="0" y="128"/>
                    <a:pt x="0" y="128"/>
                    <a:pt x="0" y="128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4"/>
                    <a:pt x="0" y="3"/>
                    <a:pt x="1" y="2"/>
                  </a:cubicBezTo>
                  <a:cubicBezTo>
                    <a:pt x="2" y="1"/>
                    <a:pt x="3" y="0"/>
                    <a:pt x="5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4" y="0"/>
                    <a:pt x="45" y="1"/>
                    <a:pt x="46" y="2"/>
                  </a:cubicBezTo>
                  <a:cubicBezTo>
                    <a:pt x="47" y="3"/>
                    <a:pt x="47" y="4"/>
                    <a:pt x="47" y="5"/>
                  </a:cubicBezTo>
                  <a:lnTo>
                    <a:pt x="47" y="1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17"/>
            <p:cNvSpPr>
              <a:spLocks/>
            </p:cNvSpPr>
            <p:nvPr/>
          </p:nvSpPr>
          <p:spPr bwMode="auto">
            <a:xfrm>
              <a:off x="1821" y="1353"/>
              <a:ext cx="48" cy="89"/>
            </a:xfrm>
            <a:custGeom>
              <a:avLst/>
              <a:gdLst>
                <a:gd name="T0" fmla="*/ 48 w 48"/>
                <a:gd name="T1" fmla="*/ 89 h 89"/>
                <a:gd name="T2" fmla="*/ 0 w 48"/>
                <a:gd name="T3" fmla="*/ 89 h 89"/>
                <a:gd name="T4" fmla="*/ 0 w 48"/>
                <a:gd name="T5" fmla="*/ 6 h 89"/>
                <a:gd name="T6" fmla="*/ 1 w 48"/>
                <a:gd name="T7" fmla="*/ 2 h 89"/>
                <a:gd name="T8" fmla="*/ 5 w 48"/>
                <a:gd name="T9" fmla="*/ 0 h 89"/>
                <a:gd name="T10" fmla="*/ 43 w 48"/>
                <a:gd name="T11" fmla="*/ 0 h 89"/>
                <a:gd name="T12" fmla="*/ 46 w 48"/>
                <a:gd name="T13" fmla="*/ 2 h 89"/>
                <a:gd name="T14" fmla="*/ 48 w 48"/>
                <a:gd name="T15" fmla="*/ 6 h 89"/>
                <a:gd name="T16" fmla="*/ 48 w 48"/>
                <a:gd name="T17" fmla="*/ 8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89">
                  <a:moveTo>
                    <a:pt x="48" y="89"/>
                  </a:moveTo>
                  <a:cubicBezTo>
                    <a:pt x="0" y="89"/>
                    <a:pt x="0" y="89"/>
                    <a:pt x="0" y="8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4"/>
                    <a:pt x="0" y="3"/>
                    <a:pt x="1" y="2"/>
                  </a:cubicBezTo>
                  <a:cubicBezTo>
                    <a:pt x="2" y="1"/>
                    <a:pt x="4" y="0"/>
                    <a:pt x="5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4" y="0"/>
                    <a:pt x="45" y="1"/>
                    <a:pt x="46" y="2"/>
                  </a:cubicBezTo>
                  <a:cubicBezTo>
                    <a:pt x="47" y="3"/>
                    <a:pt x="48" y="4"/>
                    <a:pt x="48" y="6"/>
                  </a:cubicBezTo>
                  <a:cubicBezTo>
                    <a:pt x="48" y="89"/>
                    <a:pt x="48" y="89"/>
                    <a:pt x="48" y="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18"/>
            <p:cNvSpPr>
              <a:spLocks/>
            </p:cNvSpPr>
            <p:nvPr/>
          </p:nvSpPr>
          <p:spPr bwMode="auto">
            <a:xfrm>
              <a:off x="1901" y="1205"/>
              <a:ext cx="84" cy="237"/>
            </a:xfrm>
            <a:custGeom>
              <a:avLst/>
              <a:gdLst>
                <a:gd name="T0" fmla="*/ 79 w 84"/>
                <a:gd name="T1" fmla="*/ 64 h 237"/>
                <a:gd name="T2" fmla="*/ 84 w 84"/>
                <a:gd name="T3" fmla="*/ 62 h 237"/>
                <a:gd name="T4" fmla="*/ 83 w 84"/>
                <a:gd name="T5" fmla="*/ 56 h 237"/>
                <a:gd name="T6" fmla="*/ 46 w 84"/>
                <a:gd name="T7" fmla="*/ 2 h 237"/>
                <a:gd name="T8" fmla="*/ 42 w 84"/>
                <a:gd name="T9" fmla="*/ 0 h 237"/>
                <a:gd name="T10" fmla="*/ 38 w 84"/>
                <a:gd name="T11" fmla="*/ 2 h 237"/>
                <a:gd name="T12" fmla="*/ 1 w 84"/>
                <a:gd name="T13" fmla="*/ 56 h 237"/>
                <a:gd name="T14" fmla="*/ 1 w 84"/>
                <a:gd name="T15" fmla="*/ 62 h 237"/>
                <a:gd name="T16" fmla="*/ 5 w 84"/>
                <a:gd name="T17" fmla="*/ 64 h 237"/>
                <a:gd name="T18" fmla="*/ 18 w 84"/>
                <a:gd name="T19" fmla="*/ 64 h 237"/>
                <a:gd name="T20" fmla="*/ 18 w 84"/>
                <a:gd name="T21" fmla="*/ 237 h 237"/>
                <a:gd name="T22" fmla="*/ 66 w 84"/>
                <a:gd name="T23" fmla="*/ 237 h 237"/>
                <a:gd name="T24" fmla="*/ 66 w 84"/>
                <a:gd name="T25" fmla="*/ 64 h 237"/>
                <a:gd name="T26" fmla="*/ 79 w 84"/>
                <a:gd name="T27" fmla="*/ 64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4" h="237">
                  <a:moveTo>
                    <a:pt x="79" y="64"/>
                  </a:moveTo>
                  <a:cubicBezTo>
                    <a:pt x="81" y="64"/>
                    <a:pt x="83" y="63"/>
                    <a:pt x="84" y="62"/>
                  </a:cubicBezTo>
                  <a:cubicBezTo>
                    <a:pt x="84" y="60"/>
                    <a:pt x="84" y="58"/>
                    <a:pt x="83" y="56"/>
                  </a:cubicBezTo>
                  <a:cubicBezTo>
                    <a:pt x="46" y="2"/>
                    <a:pt x="46" y="2"/>
                    <a:pt x="46" y="2"/>
                  </a:cubicBezTo>
                  <a:cubicBezTo>
                    <a:pt x="45" y="1"/>
                    <a:pt x="44" y="0"/>
                    <a:pt x="42" y="0"/>
                  </a:cubicBezTo>
                  <a:cubicBezTo>
                    <a:pt x="40" y="0"/>
                    <a:pt x="39" y="1"/>
                    <a:pt x="38" y="2"/>
                  </a:cubicBezTo>
                  <a:cubicBezTo>
                    <a:pt x="1" y="56"/>
                    <a:pt x="1" y="56"/>
                    <a:pt x="1" y="56"/>
                  </a:cubicBezTo>
                  <a:cubicBezTo>
                    <a:pt x="0" y="58"/>
                    <a:pt x="0" y="60"/>
                    <a:pt x="1" y="62"/>
                  </a:cubicBezTo>
                  <a:cubicBezTo>
                    <a:pt x="1" y="63"/>
                    <a:pt x="3" y="64"/>
                    <a:pt x="5" y="64"/>
                  </a:cubicBezTo>
                  <a:cubicBezTo>
                    <a:pt x="18" y="64"/>
                    <a:pt x="18" y="64"/>
                    <a:pt x="18" y="64"/>
                  </a:cubicBezTo>
                  <a:cubicBezTo>
                    <a:pt x="18" y="237"/>
                    <a:pt x="18" y="237"/>
                    <a:pt x="18" y="237"/>
                  </a:cubicBezTo>
                  <a:cubicBezTo>
                    <a:pt x="66" y="237"/>
                    <a:pt x="66" y="237"/>
                    <a:pt x="66" y="237"/>
                  </a:cubicBezTo>
                  <a:cubicBezTo>
                    <a:pt x="66" y="64"/>
                    <a:pt x="66" y="64"/>
                    <a:pt x="66" y="64"/>
                  </a:cubicBezTo>
                  <a:lnTo>
                    <a:pt x="79" y="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19"/>
            <p:cNvSpPr>
              <a:spLocks/>
            </p:cNvSpPr>
            <p:nvPr/>
          </p:nvSpPr>
          <p:spPr bwMode="auto">
            <a:xfrm>
              <a:off x="1552" y="1187"/>
              <a:ext cx="510" cy="276"/>
            </a:xfrm>
            <a:custGeom>
              <a:avLst/>
              <a:gdLst>
                <a:gd name="T0" fmla="*/ 8 w 512"/>
                <a:gd name="T1" fmla="*/ 268 h 276"/>
                <a:gd name="T2" fmla="*/ 8 w 512"/>
                <a:gd name="T3" fmla="*/ 4 h 276"/>
                <a:gd name="T4" fmla="*/ 7 w 512"/>
                <a:gd name="T5" fmla="*/ 1 h 276"/>
                <a:gd name="T6" fmla="*/ 4 w 512"/>
                <a:gd name="T7" fmla="*/ 0 h 276"/>
                <a:gd name="T8" fmla="*/ 4 w 512"/>
                <a:gd name="T9" fmla="*/ 0 h 276"/>
                <a:gd name="T10" fmla="*/ 1 w 512"/>
                <a:gd name="T11" fmla="*/ 1 h 276"/>
                <a:gd name="T12" fmla="*/ 0 w 512"/>
                <a:gd name="T13" fmla="*/ 4 h 276"/>
                <a:gd name="T14" fmla="*/ 0 w 512"/>
                <a:gd name="T15" fmla="*/ 276 h 276"/>
                <a:gd name="T16" fmla="*/ 508 w 512"/>
                <a:gd name="T17" fmla="*/ 276 h 276"/>
                <a:gd name="T18" fmla="*/ 511 w 512"/>
                <a:gd name="T19" fmla="*/ 275 h 276"/>
                <a:gd name="T20" fmla="*/ 512 w 512"/>
                <a:gd name="T21" fmla="*/ 272 h 276"/>
                <a:gd name="T22" fmla="*/ 512 w 512"/>
                <a:gd name="T23" fmla="*/ 272 h 276"/>
                <a:gd name="T24" fmla="*/ 511 w 512"/>
                <a:gd name="T25" fmla="*/ 269 h 276"/>
                <a:gd name="T26" fmla="*/ 508 w 512"/>
                <a:gd name="T27" fmla="*/ 268 h 276"/>
                <a:gd name="T28" fmla="*/ 8 w 512"/>
                <a:gd name="T29" fmla="*/ 268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12" h="276">
                  <a:moveTo>
                    <a:pt x="8" y="268"/>
                  </a:move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8" y="2"/>
                    <a:pt x="7" y="1"/>
                  </a:cubicBezTo>
                  <a:cubicBezTo>
                    <a:pt x="6" y="1"/>
                    <a:pt x="5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0"/>
                    <a:pt x="2" y="1"/>
                    <a:pt x="1" y="1"/>
                  </a:cubicBezTo>
                  <a:cubicBezTo>
                    <a:pt x="0" y="2"/>
                    <a:pt x="0" y="3"/>
                    <a:pt x="0" y="4"/>
                  </a:cubicBezTo>
                  <a:cubicBezTo>
                    <a:pt x="0" y="276"/>
                    <a:pt x="0" y="276"/>
                    <a:pt x="0" y="276"/>
                  </a:cubicBezTo>
                  <a:cubicBezTo>
                    <a:pt x="508" y="276"/>
                    <a:pt x="508" y="276"/>
                    <a:pt x="508" y="276"/>
                  </a:cubicBezTo>
                  <a:cubicBezTo>
                    <a:pt x="509" y="276"/>
                    <a:pt x="510" y="276"/>
                    <a:pt x="511" y="275"/>
                  </a:cubicBezTo>
                  <a:cubicBezTo>
                    <a:pt x="512" y="274"/>
                    <a:pt x="512" y="273"/>
                    <a:pt x="512" y="272"/>
                  </a:cubicBezTo>
                  <a:cubicBezTo>
                    <a:pt x="512" y="272"/>
                    <a:pt x="512" y="272"/>
                    <a:pt x="512" y="272"/>
                  </a:cubicBezTo>
                  <a:cubicBezTo>
                    <a:pt x="512" y="271"/>
                    <a:pt x="512" y="270"/>
                    <a:pt x="511" y="269"/>
                  </a:cubicBezTo>
                  <a:cubicBezTo>
                    <a:pt x="510" y="268"/>
                    <a:pt x="509" y="268"/>
                    <a:pt x="508" y="268"/>
                  </a:cubicBezTo>
                  <a:cubicBezTo>
                    <a:pt x="8" y="268"/>
                    <a:pt x="8" y="268"/>
                    <a:pt x="8" y="2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34" name="Group 32"/>
          <p:cNvGrpSpPr>
            <a:grpSpLocks noChangeAspect="1"/>
          </p:cNvGrpSpPr>
          <p:nvPr/>
        </p:nvGrpSpPr>
        <p:grpSpPr bwMode="auto">
          <a:xfrm>
            <a:off x="9590924" y="2248731"/>
            <a:ext cx="993774" cy="705580"/>
            <a:chOff x="4354" y="1098"/>
            <a:chExt cx="800" cy="568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35" name="Freeform 33"/>
            <p:cNvSpPr>
              <a:spLocks noEditPoints="1"/>
            </p:cNvSpPr>
            <p:nvPr/>
          </p:nvSpPr>
          <p:spPr bwMode="auto">
            <a:xfrm>
              <a:off x="4441" y="1098"/>
              <a:ext cx="626" cy="423"/>
            </a:xfrm>
            <a:custGeom>
              <a:avLst/>
              <a:gdLst>
                <a:gd name="T0" fmla="*/ 621 w 628"/>
                <a:gd name="T1" fmla="*/ 7 h 423"/>
                <a:gd name="T2" fmla="*/ 605 w 628"/>
                <a:gd name="T3" fmla="*/ 0 h 423"/>
                <a:gd name="T4" fmla="*/ 24 w 628"/>
                <a:gd name="T5" fmla="*/ 0 h 423"/>
                <a:gd name="T6" fmla="*/ 7 w 628"/>
                <a:gd name="T7" fmla="*/ 7 h 423"/>
                <a:gd name="T8" fmla="*/ 0 w 628"/>
                <a:gd name="T9" fmla="*/ 23 h 423"/>
                <a:gd name="T10" fmla="*/ 0 w 628"/>
                <a:gd name="T11" fmla="*/ 423 h 423"/>
                <a:gd name="T12" fmla="*/ 628 w 628"/>
                <a:gd name="T13" fmla="*/ 423 h 423"/>
                <a:gd name="T14" fmla="*/ 628 w 628"/>
                <a:gd name="T15" fmla="*/ 23 h 423"/>
                <a:gd name="T16" fmla="*/ 621 w 628"/>
                <a:gd name="T17" fmla="*/ 7 h 423"/>
                <a:gd name="T18" fmla="*/ 314 w 628"/>
                <a:gd name="T19" fmla="*/ 13 h 423"/>
                <a:gd name="T20" fmla="*/ 321 w 628"/>
                <a:gd name="T21" fmla="*/ 20 h 423"/>
                <a:gd name="T22" fmla="*/ 314 w 628"/>
                <a:gd name="T23" fmla="*/ 27 h 423"/>
                <a:gd name="T24" fmla="*/ 307 w 628"/>
                <a:gd name="T25" fmla="*/ 20 h 423"/>
                <a:gd name="T26" fmla="*/ 314 w 628"/>
                <a:gd name="T27" fmla="*/ 13 h 423"/>
                <a:gd name="T28" fmla="*/ 587 w 628"/>
                <a:gd name="T29" fmla="*/ 382 h 423"/>
                <a:gd name="T30" fmla="*/ 41 w 628"/>
                <a:gd name="T31" fmla="*/ 382 h 423"/>
                <a:gd name="T32" fmla="*/ 41 w 628"/>
                <a:gd name="T33" fmla="*/ 41 h 423"/>
                <a:gd name="T34" fmla="*/ 587 w 628"/>
                <a:gd name="T35" fmla="*/ 41 h 423"/>
                <a:gd name="T36" fmla="*/ 587 w 628"/>
                <a:gd name="T37" fmla="*/ 382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28" h="423">
                  <a:moveTo>
                    <a:pt x="621" y="7"/>
                  </a:moveTo>
                  <a:cubicBezTo>
                    <a:pt x="617" y="2"/>
                    <a:pt x="611" y="0"/>
                    <a:pt x="605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17" y="0"/>
                    <a:pt x="11" y="2"/>
                    <a:pt x="7" y="7"/>
                  </a:cubicBezTo>
                  <a:cubicBezTo>
                    <a:pt x="2" y="11"/>
                    <a:pt x="0" y="17"/>
                    <a:pt x="0" y="23"/>
                  </a:cubicBezTo>
                  <a:cubicBezTo>
                    <a:pt x="0" y="423"/>
                    <a:pt x="0" y="423"/>
                    <a:pt x="0" y="423"/>
                  </a:cubicBezTo>
                  <a:cubicBezTo>
                    <a:pt x="628" y="423"/>
                    <a:pt x="628" y="423"/>
                    <a:pt x="628" y="423"/>
                  </a:cubicBezTo>
                  <a:cubicBezTo>
                    <a:pt x="628" y="23"/>
                    <a:pt x="628" y="23"/>
                    <a:pt x="628" y="23"/>
                  </a:cubicBezTo>
                  <a:cubicBezTo>
                    <a:pt x="628" y="17"/>
                    <a:pt x="626" y="11"/>
                    <a:pt x="621" y="7"/>
                  </a:cubicBezTo>
                  <a:close/>
                  <a:moveTo>
                    <a:pt x="314" y="13"/>
                  </a:moveTo>
                  <a:cubicBezTo>
                    <a:pt x="318" y="13"/>
                    <a:pt x="321" y="16"/>
                    <a:pt x="321" y="20"/>
                  </a:cubicBezTo>
                  <a:cubicBezTo>
                    <a:pt x="321" y="24"/>
                    <a:pt x="318" y="27"/>
                    <a:pt x="314" y="27"/>
                  </a:cubicBezTo>
                  <a:cubicBezTo>
                    <a:pt x="310" y="27"/>
                    <a:pt x="307" y="24"/>
                    <a:pt x="307" y="20"/>
                  </a:cubicBezTo>
                  <a:cubicBezTo>
                    <a:pt x="307" y="16"/>
                    <a:pt x="310" y="13"/>
                    <a:pt x="314" y="13"/>
                  </a:cubicBezTo>
                  <a:close/>
                  <a:moveTo>
                    <a:pt x="587" y="382"/>
                  </a:moveTo>
                  <a:cubicBezTo>
                    <a:pt x="41" y="382"/>
                    <a:pt x="41" y="382"/>
                    <a:pt x="41" y="382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587" y="41"/>
                    <a:pt x="587" y="41"/>
                    <a:pt x="587" y="41"/>
                  </a:cubicBezTo>
                  <a:lnTo>
                    <a:pt x="587" y="3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34"/>
            <p:cNvSpPr>
              <a:spLocks noEditPoints="1"/>
            </p:cNvSpPr>
            <p:nvPr/>
          </p:nvSpPr>
          <p:spPr bwMode="auto">
            <a:xfrm>
              <a:off x="4354" y="1538"/>
              <a:ext cx="800" cy="97"/>
            </a:xfrm>
            <a:custGeom>
              <a:avLst/>
              <a:gdLst>
                <a:gd name="T0" fmla="*/ 87 w 802"/>
                <a:gd name="T1" fmla="*/ 0 h 97"/>
                <a:gd name="T2" fmla="*/ 4 w 802"/>
                <a:gd name="T3" fmla="*/ 83 h 97"/>
                <a:gd name="T4" fmla="*/ 2 w 802"/>
                <a:gd name="T5" fmla="*/ 92 h 97"/>
                <a:gd name="T6" fmla="*/ 10 w 802"/>
                <a:gd name="T7" fmla="*/ 97 h 97"/>
                <a:gd name="T8" fmla="*/ 792 w 802"/>
                <a:gd name="T9" fmla="*/ 97 h 97"/>
                <a:gd name="T10" fmla="*/ 800 w 802"/>
                <a:gd name="T11" fmla="*/ 92 h 97"/>
                <a:gd name="T12" fmla="*/ 798 w 802"/>
                <a:gd name="T13" fmla="*/ 83 h 97"/>
                <a:gd name="T14" fmla="*/ 715 w 802"/>
                <a:gd name="T15" fmla="*/ 0 h 97"/>
                <a:gd name="T16" fmla="*/ 87 w 802"/>
                <a:gd name="T17" fmla="*/ 0 h 97"/>
                <a:gd name="T18" fmla="*/ 711 w 802"/>
                <a:gd name="T19" fmla="*/ 47 h 97"/>
                <a:gd name="T20" fmla="*/ 712 w 802"/>
                <a:gd name="T21" fmla="*/ 54 h 97"/>
                <a:gd name="T22" fmla="*/ 706 w 802"/>
                <a:gd name="T23" fmla="*/ 58 h 97"/>
                <a:gd name="T24" fmla="*/ 484 w 802"/>
                <a:gd name="T25" fmla="*/ 58 h 97"/>
                <a:gd name="T26" fmla="*/ 485 w 802"/>
                <a:gd name="T27" fmla="*/ 64 h 97"/>
                <a:gd name="T28" fmla="*/ 484 w 802"/>
                <a:gd name="T29" fmla="*/ 67 h 97"/>
                <a:gd name="T30" fmla="*/ 481 w 802"/>
                <a:gd name="T31" fmla="*/ 69 h 97"/>
                <a:gd name="T32" fmla="*/ 321 w 802"/>
                <a:gd name="T33" fmla="*/ 69 h 97"/>
                <a:gd name="T34" fmla="*/ 318 w 802"/>
                <a:gd name="T35" fmla="*/ 67 h 97"/>
                <a:gd name="T36" fmla="*/ 317 w 802"/>
                <a:gd name="T37" fmla="*/ 64 h 97"/>
                <a:gd name="T38" fmla="*/ 318 w 802"/>
                <a:gd name="T39" fmla="*/ 58 h 97"/>
                <a:gd name="T40" fmla="*/ 96 w 802"/>
                <a:gd name="T41" fmla="*/ 58 h 97"/>
                <a:gd name="T42" fmla="*/ 90 w 802"/>
                <a:gd name="T43" fmla="*/ 54 h 97"/>
                <a:gd name="T44" fmla="*/ 91 w 802"/>
                <a:gd name="T45" fmla="*/ 47 h 97"/>
                <a:gd name="T46" fmla="*/ 113 w 802"/>
                <a:gd name="T47" fmla="*/ 20 h 97"/>
                <a:gd name="T48" fmla="*/ 689 w 802"/>
                <a:gd name="T49" fmla="*/ 20 h 97"/>
                <a:gd name="T50" fmla="*/ 711 w 802"/>
                <a:gd name="T51" fmla="*/ 4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802" h="97">
                  <a:moveTo>
                    <a:pt x="87" y="0"/>
                  </a:moveTo>
                  <a:cubicBezTo>
                    <a:pt x="4" y="83"/>
                    <a:pt x="4" y="83"/>
                    <a:pt x="4" y="83"/>
                  </a:cubicBezTo>
                  <a:cubicBezTo>
                    <a:pt x="1" y="85"/>
                    <a:pt x="0" y="89"/>
                    <a:pt x="2" y="92"/>
                  </a:cubicBezTo>
                  <a:cubicBezTo>
                    <a:pt x="3" y="95"/>
                    <a:pt x="6" y="97"/>
                    <a:pt x="10" y="97"/>
                  </a:cubicBezTo>
                  <a:cubicBezTo>
                    <a:pt x="792" y="97"/>
                    <a:pt x="792" y="97"/>
                    <a:pt x="792" y="97"/>
                  </a:cubicBezTo>
                  <a:cubicBezTo>
                    <a:pt x="796" y="97"/>
                    <a:pt x="799" y="95"/>
                    <a:pt x="800" y="92"/>
                  </a:cubicBezTo>
                  <a:cubicBezTo>
                    <a:pt x="802" y="89"/>
                    <a:pt x="801" y="85"/>
                    <a:pt x="798" y="83"/>
                  </a:cubicBezTo>
                  <a:cubicBezTo>
                    <a:pt x="715" y="0"/>
                    <a:pt x="715" y="0"/>
                    <a:pt x="715" y="0"/>
                  </a:cubicBezTo>
                  <a:lnTo>
                    <a:pt x="87" y="0"/>
                  </a:lnTo>
                  <a:close/>
                  <a:moveTo>
                    <a:pt x="711" y="47"/>
                  </a:moveTo>
                  <a:cubicBezTo>
                    <a:pt x="713" y="49"/>
                    <a:pt x="713" y="51"/>
                    <a:pt x="712" y="54"/>
                  </a:cubicBezTo>
                  <a:cubicBezTo>
                    <a:pt x="711" y="56"/>
                    <a:pt x="709" y="58"/>
                    <a:pt x="706" y="58"/>
                  </a:cubicBezTo>
                  <a:cubicBezTo>
                    <a:pt x="484" y="58"/>
                    <a:pt x="484" y="58"/>
                    <a:pt x="484" y="58"/>
                  </a:cubicBezTo>
                  <a:cubicBezTo>
                    <a:pt x="485" y="64"/>
                    <a:pt x="485" y="64"/>
                    <a:pt x="485" y="64"/>
                  </a:cubicBezTo>
                  <a:cubicBezTo>
                    <a:pt x="485" y="65"/>
                    <a:pt x="485" y="66"/>
                    <a:pt x="484" y="67"/>
                  </a:cubicBezTo>
                  <a:cubicBezTo>
                    <a:pt x="483" y="68"/>
                    <a:pt x="482" y="69"/>
                    <a:pt x="481" y="69"/>
                  </a:cubicBezTo>
                  <a:cubicBezTo>
                    <a:pt x="321" y="69"/>
                    <a:pt x="321" y="69"/>
                    <a:pt x="321" y="69"/>
                  </a:cubicBezTo>
                  <a:cubicBezTo>
                    <a:pt x="320" y="69"/>
                    <a:pt x="319" y="68"/>
                    <a:pt x="318" y="67"/>
                  </a:cubicBezTo>
                  <a:cubicBezTo>
                    <a:pt x="317" y="66"/>
                    <a:pt x="317" y="65"/>
                    <a:pt x="317" y="64"/>
                  </a:cubicBezTo>
                  <a:cubicBezTo>
                    <a:pt x="318" y="58"/>
                    <a:pt x="318" y="58"/>
                    <a:pt x="318" y="58"/>
                  </a:cubicBezTo>
                  <a:cubicBezTo>
                    <a:pt x="96" y="58"/>
                    <a:pt x="96" y="58"/>
                    <a:pt x="96" y="58"/>
                  </a:cubicBezTo>
                  <a:cubicBezTo>
                    <a:pt x="93" y="58"/>
                    <a:pt x="91" y="56"/>
                    <a:pt x="90" y="54"/>
                  </a:cubicBezTo>
                  <a:cubicBezTo>
                    <a:pt x="89" y="51"/>
                    <a:pt x="89" y="49"/>
                    <a:pt x="91" y="47"/>
                  </a:cubicBezTo>
                  <a:cubicBezTo>
                    <a:pt x="113" y="20"/>
                    <a:pt x="113" y="20"/>
                    <a:pt x="113" y="20"/>
                  </a:cubicBezTo>
                  <a:cubicBezTo>
                    <a:pt x="689" y="20"/>
                    <a:pt x="689" y="20"/>
                    <a:pt x="689" y="20"/>
                  </a:cubicBezTo>
                  <a:lnTo>
                    <a:pt x="711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35"/>
            <p:cNvSpPr>
              <a:spLocks noEditPoints="1"/>
            </p:cNvSpPr>
            <p:nvPr/>
          </p:nvSpPr>
          <p:spPr bwMode="auto">
            <a:xfrm>
              <a:off x="4355" y="1637"/>
              <a:ext cx="798" cy="29"/>
            </a:xfrm>
            <a:custGeom>
              <a:avLst/>
              <a:gdLst>
                <a:gd name="T0" fmla="*/ 791 w 800"/>
                <a:gd name="T1" fmla="*/ 3 h 29"/>
                <a:gd name="T2" fmla="*/ 469 w 800"/>
                <a:gd name="T3" fmla="*/ 3 h 29"/>
                <a:gd name="T4" fmla="*/ 468 w 800"/>
                <a:gd name="T5" fmla="*/ 6 h 29"/>
                <a:gd name="T6" fmla="*/ 461 w 800"/>
                <a:gd name="T7" fmla="*/ 9 h 29"/>
                <a:gd name="T8" fmla="*/ 339 w 800"/>
                <a:gd name="T9" fmla="*/ 9 h 29"/>
                <a:gd name="T10" fmla="*/ 332 w 800"/>
                <a:gd name="T11" fmla="*/ 6 h 29"/>
                <a:gd name="T12" fmla="*/ 331 w 800"/>
                <a:gd name="T13" fmla="*/ 3 h 29"/>
                <a:gd name="T14" fmla="*/ 9 w 800"/>
                <a:gd name="T15" fmla="*/ 3 h 29"/>
                <a:gd name="T16" fmla="*/ 0 w 800"/>
                <a:gd name="T17" fmla="*/ 0 h 29"/>
                <a:gd name="T18" fmla="*/ 0 w 800"/>
                <a:gd name="T19" fmla="*/ 9 h 29"/>
                <a:gd name="T20" fmla="*/ 6 w 800"/>
                <a:gd name="T21" fmla="*/ 23 h 29"/>
                <a:gd name="T22" fmla="*/ 21 w 800"/>
                <a:gd name="T23" fmla="*/ 29 h 29"/>
                <a:gd name="T24" fmla="*/ 779 w 800"/>
                <a:gd name="T25" fmla="*/ 29 h 29"/>
                <a:gd name="T26" fmla="*/ 794 w 800"/>
                <a:gd name="T27" fmla="*/ 23 h 29"/>
                <a:gd name="T28" fmla="*/ 800 w 800"/>
                <a:gd name="T29" fmla="*/ 9 h 29"/>
                <a:gd name="T30" fmla="*/ 800 w 800"/>
                <a:gd name="T31" fmla="*/ 0 h 29"/>
                <a:gd name="T32" fmla="*/ 791 w 800"/>
                <a:gd name="T33" fmla="*/ 3 h 29"/>
                <a:gd name="T34" fmla="*/ 72 w 800"/>
                <a:gd name="T35" fmla="*/ 21 h 29"/>
                <a:gd name="T36" fmla="*/ 68 w 800"/>
                <a:gd name="T37" fmla="*/ 16 h 29"/>
                <a:gd name="T38" fmla="*/ 72 w 800"/>
                <a:gd name="T39" fmla="*/ 12 h 29"/>
                <a:gd name="T40" fmla="*/ 77 w 800"/>
                <a:gd name="T41" fmla="*/ 16 h 29"/>
                <a:gd name="T42" fmla="*/ 72 w 800"/>
                <a:gd name="T43" fmla="*/ 21 h 29"/>
                <a:gd name="T44" fmla="*/ 94 w 800"/>
                <a:gd name="T45" fmla="*/ 21 h 29"/>
                <a:gd name="T46" fmla="*/ 89 w 800"/>
                <a:gd name="T47" fmla="*/ 16 h 29"/>
                <a:gd name="T48" fmla="*/ 94 w 800"/>
                <a:gd name="T49" fmla="*/ 12 h 29"/>
                <a:gd name="T50" fmla="*/ 98 w 800"/>
                <a:gd name="T51" fmla="*/ 16 h 29"/>
                <a:gd name="T52" fmla="*/ 94 w 800"/>
                <a:gd name="T53" fmla="*/ 21 h 29"/>
                <a:gd name="T54" fmla="*/ 115 w 800"/>
                <a:gd name="T55" fmla="*/ 21 h 29"/>
                <a:gd name="T56" fmla="*/ 111 w 800"/>
                <a:gd name="T57" fmla="*/ 16 h 29"/>
                <a:gd name="T58" fmla="*/ 115 w 800"/>
                <a:gd name="T59" fmla="*/ 12 h 29"/>
                <a:gd name="T60" fmla="*/ 120 w 800"/>
                <a:gd name="T61" fmla="*/ 16 h 29"/>
                <a:gd name="T62" fmla="*/ 115 w 800"/>
                <a:gd name="T63" fmla="*/ 2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800" h="29">
                  <a:moveTo>
                    <a:pt x="791" y="3"/>
                  </a:moveTo>
                  <a:cubicBezTo>
                    <a:pt x="469" y="3"/>
                    <a:pt x="469" y="3"/>
                    <a:pt x="469" y="3"/>
                  </a:cubicBezTo>
                  <a:cubicBezTo>
                    <a:pt x="469" y="4"/>
                    <a:pt x="468" y="5"/>
                    <a:pt x="468" y="6"/>
                  </a:cubicBezTo>
                  <a:cubicBezTo>
                    <a:pt x="466" y="8"/>
                    <a:pt x="463" y="9"/>
                    <a:pt x="461" y="9"/>
                  </a:cubicBezTo>
                  <a:cubicBezTo>
                    <a:pt x="339" y="9"/>
                    <a:pt x="339" y="9"/>
                    <a:pt x="339" y="9"/>
                  </a:cubicBezTo>
                  <a:cubicBezTo>
                    <a:pt x="337" y="9"/>
                    <a:pt x="334" y="8"/>
                    <a:pt x="332" y="6"/>
                  </a:cubicBezTo>
                  <a:cubicBezTo>
                    <a:pt x="332" y="5"/>
                    <a:pt x="331" y="4"/>
                    <a:pt x="331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5" y="3"/>
                    <a:pt x="2" y="2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14"/>
                    <a:pt x="2" y="19"/>
                    <a:pt x="6" y="23"/>
                  </a:cubicBezTo>
                  <a:cubicBezTo>
                    <a:pt x="10" y="27"/>
                    <a:pt x="15" y="29"/>
                    <a:pt x="21" y="29"/>
                  </a:cubicBezTo>
                  <a:cubicBezTo>
                    <a:pt x="779" y="29"/>
                    <a:pt x="779" y="29"/>
                    <a:pt x="779" y="29"/>
                  </a:cubicBezTo>
                  <a:cubicBezTo>
                    <a:pt x="785" y="29"/>
                    <a:pt x="790" y="27"/>
                    <a:pt x="794" y="23"/>
                  </a:cubicBezTo>
                  <a:cubicBezTo>
                    <a:pt x="798" y="19"/>
                    <a:pt x="800" y="14"/>
                    <a:pt x="800" y="9"/>
                  </a:cubicBezTo>
                  <a:cubicBezTo>
                    <a:pt x="800" y="0"/>
                    <a:pt x="800" y="0"/>
                    <a:pt x="800" y="0"/>
                  </a:cubicBezTo>
                  <a:cubicBezTo>
                    <a:pt x="798" y="2"/>
                    <a:pt x="795" y="3"/>
                    <a:pt x="791" y="3"/>
                  </a:cubicBezTo>
                  <a:close/>
                  <a:moveTo>
                    <a:pt x="72" y="21"/>
                  </a:moveTo>
                  <a:cubicBezTo>
                    <a:pt x="70" y="21"/>
                    <a:pt x="68" y="19"/>
                    <a:pt x="68" y="16"/>
                  </a:cubicBezTo>
                  <a:cubicBezTo>
                    <a:pt x="68" y="14"/>
                    <a:pt x="70" y="12"/>
                    <a:pt x="72" y="12"/>
                  </a:cubicBezTo>
                  <a:cubicBezTo>
                    <a:pt x="75" y="12"/>
                    <a:pt x="77" y="14"/>
                    <a:pt x="77" y="16"/>
                  </a:cubicBezTo>
                  <a:cubicBezTo>
                    <a:pt x="77" y="19"/>
                    <a:pt x="75" y="21"/>
                    <a:pt x="72" y="21"/>
                  </a:cubicBezTo>
                  <a:close/>
                  <a:moveTo>
                    <a:pt x="94" y="21"/>
                  </a:moveTo>
                  <a:cubicBezTo>
                    <a:pt x="91" y="21"/>
                    <a:pt x="89" y="19"/>
                    <a:pt x="89" y="16"/>
                  </a:cubicBezTo>
                  <a:cubicBezTo>
                    <a:pt x="89" y="14"/>
                    <a:pt x="91" y="12"/>
                    <a:pt x="94" y="12"/>
                  </a:cubicBezTo>
                  <a:cubicBezTo>
                    <a:pt x="96" y="12"/>
                    <a:pt x="98" y="14"/>
                    <a:pt x="98" y="16"/>
                  </a:cubicBezTo>
                  <a:cubicBezTo>
                    <a:pt x="98" y="19"/>
                    <a:pt x="96" y="21"/>
                    <a:pt x="94" y="21"/>
                  </a:cubicBezTo>
                  <a:close/>
                  <a:moveTo>
                    <a:pt x="115" y="21"/>
                  </a:moveTo>
                  <a:cubicBezTo>
                    <a:pt x="113" y="21"/>
                    <a:pt x="111" y="19"/>
                    <a:pt x="111" y="16"/>
                  </a:cubicBezTo>
                  <a:cubicBezTo>
                    <a:pt x="111" y="14"/>
                    <a:pt x="113" y="12"/>
                    <a:pt x="115" y="12"/>
                  </a:cubicBezTo>
                  <a:cubicBezTo>
                    <a:pt x="118" y="12"/>
                    <a:pt x="120" y="14"/>
                    <a:pt x="120" y="16"/>
                  </a:cubicBezTo>
                  <a:cubicBezTo>
                    <a:pt x="120" y="19"/>
                    <a:pt x="118" y="21"/>
                    <a:pt x="115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36"/>
            <p:cNvSpPr>
              <a:spLocks/>
            </p:cNvSpPr>
            <p:nvPr/>
          </p:nvSpPr>
          <p:spPr bwMode="auto">
            <a:xfrm>
              <a:off x="4702" y="1225"/>
              <a:ext cx="50" cy="48"/>
            </a:xfrm>
            <a:custGeom>
              <a:avLst/>
              <a:gdLst>
                <a:gd name="T0" fmla="*/ 50 w 50"/>
                <a:gd name="T1" fmla="*/ 24 h 48"/>
                <a:gd name="T2" fmla="*/ 47 w 50"/>
                <a:gd name="T3" fmla="*/ 36 h 48"/>
                <a:gd name="T4" fmla="*/ 40 w 50"/>
                <a:gd name="T5" fmla="*/ 30 h 48"/>
                <a:gd name="T6" fmla="*/ 41 w 50"/>
                <a:gd name="T7" fmla="*/ 24 h 48"/>
                <a:gd name="T8" fmla="*/ 25 w 50"/>
                <a:gd name="T9" fmla="*/ 8 h 48"/>
                <a:gd name="T10" fmla="*/ 9 w 50"/>
                <a:gd name="T11" fmla="*/ 24 h 48"/>
                <a:gd name="T12" fmla="*/ 19 w 50"/>
                <a:gd name="T13" fmla="*/ 40 h 48"/>
                <a:gd name="T14" fmla="*/ 19 w 50"/>
                <a:gd name="T15" fmla="*/ 48 h 48"/>
                <a:gd name="T16" fmla="*/ 0 w 50"/>
                <a:gd name="T17" fmla="*/ 24 h 48"/>
                <a:gd name="T18" fmla="*/ 25 w 50"/>
                <a:gd name="T19" fmla="*/ 0 h 48"/>
                <a:gd name="T20" fmla="*/ 50 w 50"/>
                <a:gd name="T21" fmla="*/ 2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50" y="24"/>
                  </a:moveTo>
                  <a:cubicBezTo>
                    <a:pt x="50" y="29"/>
                    <a:pt x="48" y="33"/>
                    <a:pt x="47" y="36"/>
                  </a:cubicBezTo>
                  <a:cubicBezTo>
                    <a:pt x="40" y="30"/>
                    <a:pt x="40" y="30"/>
                    <a:pt x="40" y="30"/>
                  </a:cubicBezTo>
                  <a:cubicBezTo>
                    <a:pt x="41" y="28"/>
                    <a:pt x="41" y="26"/>
                    <a:pt x="41" y="24"/>
                  </a:cubicBezTo>
                  <a:cubicBezTo>
                    <a:pt x="41" y="15"/>
                    <a:pt x="34" y="8"/>
                    <a:pt x="25" y="8"/>
                  </a:cubicBezTo>
                  <a:cubicBezTo>
                    <a:pt x="16" y="8"/>
                    <a:pt x="9" y="15"/>
                    <a:pt x="9" y="24"/>
                  </a:cubicBezTo>
                  <a:cubicBezTo>
                    <a:pt x="9" y="31"/>
                    <a:pt x="13" y="37"/>
                    <a:pt x="19" y="40"/>
                  </a:cubicBezTo>
                  <a:cubicBezTo>
                    <a:pt x="19" y="48"/>
                    <a:pt x="19" y="48"/>
                    <a:pt x="19" y="48"/>
                  </a:cubicBezTo>
                  <a:cubicBezTo>
                    <a:pt x="8" y="45"/>
                    <a:pt x="0" y="36"/>
                    <a:pt x="0" y="24"/>
                  </a:cubicBezTo>
                  <a:cubicBezTo>
                    <a:pt x="0" y="11"/>
                    <a:pt x="11" y="0"/>
                    <a:pt x="25" y="0"/>
                  </a:cubicBezTo>
                  <a:cubicBezTo>
                    <a:pt x="39" y="0"/>
                    <a:pt x="50" y="11"/>
                    <a:pt x="50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37"/>
            <p:cNvSpPr>
              <a:spLocks/>
            </p:cNvSpPr>
            <p:nvPr/>
          </p:nvSpPr>
          <p:spPr bwMode="auto">
            <a:xfrm>
              <a:off x="4682" y="1204"/>
              <a:ext cx="90" cy="90"/>
            </a:xfrm>
            <a:custGeom>
              <a:avLst/>
              <a:gdLst>
                <a:gd name="T0" fmla="*/ 45 w 90"/>
                <a:gd name="T1" fmla="*/ 0 h 90"/>
                <a:gd name="T2" fmla="*/ 0 w 90"/>
                <a:gd name="T3" fmla="*/ 45 h 90"/>
                <a:gd name="T4" fmla="*/ 39 w 90"/>
                <a:gd name="T5" fmla="*/ 90 h 90"/>
                <a:gd name="T6" fmla="*/ 39 w 90"/>
                <a:gd name="T7" fmla="*/ 82 h 90"/>
                <a:gd name="T8" fmla="*/ 8 w 90"/>
                <a:gd name="T9" fmla="*/ 45 h 90"/>
                <a:gd name="T10" fmla="*/ 45 w 90"/>
                <a:gd name="T11" fmla="*/ 9 h 90"/>
                <a:gd name="T12" fmla="*/ 82 w 90"/>
                <a:gd name="T13" fmla="*/ 45 h 90"/>
                <a:gd name="T14" fmla="*/ 75 w 90"/>
                <a:gd name="T15" fmla="*/ 66 h 90"/>
                <a:gd name="T16" fmla="*/ 81 w 90"/>
                <a:gd name="T17" fmla="*/ 72 h 90"/>
                <a:gd name="T18" fmla="*/ 90 w 90"/>
                <a:gd name="T19" fmla="*/ 45 h 90"/>
                <a:gd name="T20" fmla="*/ 45 w 90"/>
                <a:gd name="T21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0" h="90">
                  <a:moveTo>
                    <a:pt x="45" y="0"/>
                  </a:moveTo>
                  <a:cubicBezTo>
                    <a:pt x="20" y="0"/>
                    <a:pt x="0" y="21"/>
                    <a:pt x="0" y="45"/>
                  </a:cubicBezTo>
                  <a:cubicBezTo>
                    <a:pt x="0" y="68"/>
                    <a:pt x="17" y="87"/>
                    <a:pt x="39" y="90"/>
                  </a:cubicBezTo>
                  <a:cubicBezTo>
                    <a:pt x="39" y="82"/>
                    <a:pt x="39" y="82"/>
                    <a:pt x="39" y="82"/>
                  </a:cubicBezTo>
                  <a:cubicBezTo>
                    <a:pt x="21" y="79"/>
                    <a:pt x="8" y="64"/>
                    <a:pt x="8" y="45"/>
                  </a:cubicBezTo>
                  <a:cubicBezTo>
                    <a:pt x="8" y="25"/>
                    <a:pt x="25" y="9"/>
                    <a:pt x="45" y="9"/>
                  </a:cubicBezTo>
                  <a:cubicBezTo>
                    <a:pt x="65" y="9"/>
                    <a:pt x="82" y="25"/>
                    <a:pt x="82" y="45"/>
                  </a:cubicBezTo>
                  <a:cubicBezTo>
                    <a:pt x="82" y="53"/>
                    <a:pt x="79" y="60"/>
                    <a:pt x="75" y="66"/>
                  </a:cubicBezTo>
                  <a:cubicBezTo>
                    <a:pt x="81" y="72"/>
                    <a:pt x="81" y="72"/>
                    <a:pt x="81" y="72"/>
                  </a:cubicBezTo>
                  <a:cubicBezTo>
                    <a:pt x="87" y="65"/>
                    <a:pt x="90" y="55"/>
                    <a:pt x="90" y="45"/>
                  </a:cubicBezTo>
                  <a:cubicBezTo>
                    <a:pt x="90" y="21"/>
                    <a:pt x="70" y="0"/>
                    <a:pt x="4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38"/>
            <p:cNvSpPr>
              <a:spLocks/>
            </p:cNvSpPr>
            <p:nvPr/>
          </p:nvSpPr>
          <p:spPr bwMode="auto">
            <a:xfrm>
              <a:off x="4727" y="1248"/>
              <a:ext cx="99" cy="167"/>
            </a:xfrm>
            <a:custGeom>
              <a:avLst/>
              <a:gdLst>
                <a:gd name="T0" fmla="*/ 0 w 99"/>
                <a:gd name="T1" fmla="*/ 1 h 167"/>
                <a:gd name="T2" fmla="*/ 0 w 99"/>
                <a:gd name="T3" fmla="*/ 1 h 167"/>
                <a:gd name="T4" fmla="*/ 0 w 99"/>
                <a:gd name="T5" fmla="*/ 143 h 167"/>
                <a:gd name="T6" fmla="*/ 0 w 99"/>
                <a:gd name="T7" fmla="*/ 143 h 167"/>
                <a:gd name="T8" fmla="*/ 1 w 99"/>
                <a:gd name="T9" fmla="*/ 143 h 167"/>
                <a:gd name="T10" fmla="*/ 1 w 99"/>
                <a:gd name="T11" fmla="*/ 143 h 167"/>
                <a:gd name="T12" fmla="*/ 29 w 99"/>
                <a:gd name="T13" fmla="*/ 119 h 167"/>
                <a:gd name="T14" fmla="*/ 29 w 99"/>
                <a:gd name="T15" fmla="*/ 119 h 167"/>
                <a:gd name="T16" fmla="*/ 29 w 99"/>
                <a:gd name="T17" fmla="*/ 119 h 167"/>
                <a:gd name="T18" fmla="*/ 30 w 99"/>
                <a:gd name="T19" fmla="*/ 119 h 167"/>
                <a:gd name="T20" fmla="*/ 47 w 99"/>
                <a:gd name="T21" fmla="*/ 163 h 167"/>
                <a:gd name="T22" fmla="*/ 50 w 99"/>
                <a:gd name="T23" fmla="*/ 166 h 167"/>
                <a:gd name="T24" fmla="*/ 54 w 99"/>
                <a:gd name="T25" fmla="*/ 166 h 167"/>
                <a:gd name="T26" fmla="*/ 76 w 99"/>
                <a:gd name="T27" fmla="*/ 157 h 167"/>
                <a:gd name="T28" fmla="*/ 79 w 99"/>
                <a:gd name="T29" fmla="*/ 155 h 167"/>
                <a:gd name="T30" fmla="*/ 79 w 99"/>
                <a:gd name="T31" fmla="*/ 151 h 167"/>
                <a:gd name="T32" fmla="*/ 61 w 99"/>
                <a:gd name="T33" fmla="*/ 107 h 167"/>
                <a:gd name="T34" fmla="*/ 61 w 99"/>
                <a:gd name="T35" fmla="*/ 106 h 167"/>
                <a:gd name="T36" fmla="*/ 61 w 99"/>
                <a:gd name="T37" fmla="*/ 106 h 167"/>
                <a:gd name="T38" fmla="*/ 62 w 99"/>
                <a:gd name="T39" fmla="*/ 106 h 167"/>
                <a:gd name="T40" fmla="*/ 98 w 99"/>
                <a:gd name="T41" fmla="*/ 104 h 167"/>
                <a:gd name="T42" fmla="*/ 99 w 99"/>
                <a:gd name="T43" fmla="*/ 104 h 167"/>
                <a:gd name="T44" fmla="*/ 99 w 99"/>
                <a:gd name="T45" fmla="*/ 104 h 167"/>
                <a:gd name="T46" fmla="*/ 99 w 99"/>
                <a:gd name="T47" fmla="*/ 103 h 167"/>
                <a:gd name="T48" fmla="*/ 1 w 99"/>
                <a:gd name="T49" fmla="*/ 1 h 167"/>
                <a:gd name="T50" fmla="*/ 0 w 99"/>
                <a:gd name="T51" fmla="*/ 1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99" h="167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1" y="143"/>
                    <a:pt x="1" y="143"/>
                    <a:pt x="1" y="143"/>
                  </a:cubicBezTo>
                  <a:cubicBezTo>
                    <a:pt x="1" y="143"/>
                    <a:pt x="1" y="143"/>
                    <a:pt x="1" y="143"/>
                  </a:cubicBezTo>
                  <a:cubicBezTo>
                    <a:pt x="29" y="119"/>
                    <a:pt x="29" y="119"/>
                    <a:pt x="29" y="119"/>
                  </a:cubicBezTo>
                  <a:cubicBezTo>
                    <a:pt x="29" y="119"/>
                    <a:pt x="29" y="119"/>
                    <a:pt x="29" y="119"/>
                  </a:cubicBezTo>
                  <a:cubicBezTo>
                    <a:pt x="29" y="119"/>
                    <a:pt x="29" y="119"/>
                    <a:pt x="29" y="119"/>
                  </a:cubicBezTo>
                  <a:cubicBezTo>
                    <a:pt x="29" y="119"/>
                    <a:pt x="30" y="119"/>
                    <a:pt x="30" y="119"/>
                  </a:cubicBezTo>
                  <a:cubicBezTo>
                    <a:pt x="47" y="163"/>
                    <a:pt x="47" y="163"/>
                    <a:pt x="47" y="163"/>
                  </a:cubicBezTo>
                  <a:cubicBezTo>
                    <a:pt x="48" y="164"/>
                    <a:pt x="49" y="165"/>
                    <a:pt x="50" y="166"/>
                  </a:cubicBezTo>
                  <a:cubicBezTo>
                    <a:pt x="52" y="167"/>
                    <a:pt x="53" y="167"/>
                    <a:pt x="54" y="166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7" y="157"/>
                    <a:pt x="78" y="156"/>
                    <a:pt x="79" y="155"/>
                  </a:cubicBezTo>
                  <a:cubicBezTo>
                    <a:pt x="79" y="153"/>
                    <a:pt x="79" y="152"/>
                    <a:pt x="79" y="151"/>
                  </a:cubicBezTo>
                  <a:cubicBezTo>
                    <a:pt x="61" y="107"/>
                    <a:pt x="61" y="107"/>
                    <a:pt x="61" y="107"/>
                  </a:cubicBezTo>
                  <a:cubicBezTo>
                    <a:pt x="61" y="106"/>
                    <a:pt x="61" y="106"/>
                    <a:pt x="61" y="106"/>
                  </a:cubicBezTo>
                  <a:cubicBezTo>
                    <a:pt x="61" y="106"/>
                    <a:pt x="61" y="106"/>
                    <a:pt x="61" y="106"/>
                  </a:cubicBezTo>
                  <a:cubicBezTo>
                    <a:pt x="61" y="106"/>
                    <a:pt x="62" y="106"/>
                    <a:pt x="62" y="106"/>
                  </a:cubicBezTo>
                  <a:cubicBezTo>
                    <a:pt x="98" y="104"/>
                    <a:pt x="98" y="104"/>
                    <a:pt x="98" y="104"/>
                  </a:cubicBezTo>
                  <a:cubicBezTo>
                    <a:pt x="98" y="104"/>
                    <a:pt x="98" y="104"/>
                    <a:pt x="99" y="104"/>
                  </a:cubicBezTo>
                  <a:cubicBezTo>
                    <a:pt x="99" y="104"/>
                    <a:pt x="99" y="104"/>
                    <a:pt x="99" y="104"/>
                  </a:cubicBezTo>
                  <a:cubicBezTo>
                    <a:pt x="99" y="104"/>
                    <a:pt x="99" y="103"/>
                    <a:pt x="99" y="103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0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41" name="Group 121"/>
          <p:cNvGrpSpPr>
            <a:grpSpLocks noChangeAspect="1"/>
          </p:cNvGrpSpPr>
          <p:nvPr/>
        </p:nvGrpSpPr>
        <p:grpSpPr bwMode="auto">
          <a:xfrm>
            <a:off x="1751788" y="2251562"/>
            <a:ext cx="826074" cy="703094"/>
            <a:chOff x="515" y="3088"/>
            <a:chExt cx="665" cy="566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42" name="Freeform 122"/>
            <p:cNvSpPr>
              <a:spLocks/>
            </p:cNvSpPr>
            <p:nvPr/>
          </p:nvSpPr>
          <p:spPr bwMode="auto">
            <a:xfrm>
              <a:off x="706" y="3550"/>
              <a:ext cx="283" cy="104"/>
            </a:xfrm>
            <a:custGeom>
              <a:avLst/>
              <a:gdLst>
                <a:gd name="T0" fmla="*/ 269 w 340"/>
                <a:gd name="T1" fmla="*/ 71 h 125"/>
                <a:gd name="T2" fmla="*/ 269 w 340"/>
                <a:gd name="T3" fmla="*/ 12 h 125"/>
                <a:gd name="T4" fmla="*/ 266 w 340"/>
                <a:gd name="T5" fmla="*/ 3 h 125"/>
                <a:gd name="T6" fmla="*/ 257 w 340"/>
                <a:gd name="T7" fmla="*/ 0 h 125"/>
                <a:gd name="T8" fmla="*/ 83 w 340"/>
                <a:gd name="T9" fmla="*/ 0 h 125"/>
                <a:gd name="T10" fmla="*/ 74 w 340"/>
                <a:gd name="T11" fmla="*/ 3 h 125"/>
                <a:gd name="T12" fmla="*/ 71 w 340"/>
                <a:gd name="T13" fmla="*/ 12 h 125"/>
                <a:gd name="T14" fmla="*/ 71 w 340"/>
                <a:gd name="T15" fmla="*/ 71 h 125"/>
                <a:gd name="T16" fmla="*/ 2 w 340"/>
                <a:gd name="T17" fmla="*/ 108 h 125"/>
                <a:gd name="T18" fmla="*/ 1 w 340"/>
                <a:gd name="T19" fmla="*/ 110 h 125"/>
                <a:gd name="T20" fmla="*/ 0 w 340"/>
                <a:gd name="T21" fmla="*/ 112 h 125"/>
                <a:gd name="T22" fmla="*/ 0 w 340"/>
                <a:gd name="T23" fmla="*/ 120 h 125"/>
                <a:gd name="T24" fmla="*/ 1 w 340"/>
                <a:gd name="T25" fmla="*/ 124 h 125"/>
                <a:gd name="T26" fmla="*/ 5 w 340"/>
                <a:gd name="T27" fmla="*/ 125 h 125"/>
                <a:gd name="T28" fmla="*/ 335 w 340"/>
                <a:gd name="T29" fmla="*/ 125 h 125"/>
                <a:gd name="T30" fmla="*/ 339 w 340"/>
                <a:gd name="T31" fmla="*/ 124 h 125"/>
                <a:gd name="T32" fmla="*/ 340 w 340"/>
                <a:gd name="T33" fmla="*/ 120 h 125"/>
                <a:gd name="T34" fmla="*/ 340 w 340"/>
                <a:gd name="T35" fmla="*/ 112 h 125"/>
                <a:gd name="T36" fmla="*/ 339 w 340"/>
                <a:gd name="T37" fmla="*/ 110 h 125"/>
                <a:gd name="T38" fmla="*/ 338 w 340"/>
                <a:gd name="T39" fmla="*/ 108 h 125"/>
                <a:gd name="T40" fmla="*/ 269 w 340"/>
                <a:gd name="T41" fmla="*/ 71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40" h="125">
                  <a:moveTo>
                    <a:pt x="269" y="71"/>
                  </a:moveTo>
                  <a:cubicBezTo>
                    <a:pt x="269" y="12"/>
                    <a:pt x="269" y="12"/>
                    <a:pt x="269" y="12"/>
                  </a:cubicBezTo>
                  <a:cubicBezTo>
                    <a:pt x="269" y="9"/>
                    <a:pt x="268" y="6"/>
                    <a:pt x="266" y="3"/>
                  </a:cubicBezTo>
                  <a:cubicBezTo>
                    <a:pt x="263" y="1"/>
                    <a:pt x="260" y="0"/>
                    <a:pt x="257" y="0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80" y="0"/>
                    <a:pt x="77" y="1"/>
                    <a:pt x="74" y="3"/>
                  </a:cubicBezTo>
                  <a:cubicBezTo>
                    <a:pt x="72" y="6"/>
                    <a:pt x="71" y="9"/>
                    <a:pt x="71" y="12"/>
                  </a:cubicBezTo>
                  <a:cubicBezTo>
                    <a:pt x="71" y="71"/>
                    <a:pt x="71" y="71"/>
                    <a:pt x="71" y="71"/>
                  </a:cubicBezTo>
                  <a:cubicBezTo>
                    <a:pt x="2" y="108"/>
                    <a:pt x="2" y="108"/>
                    <a:pt x="2" y="108"/>
                  </a:cubicBezTo>
                  <a:cubicBezTo>
                    <a:pt x="2" y="109"/>
                    <a:pt x="1" y="109"/>
                    <a:pt x="1" y="110"/>
                  </a:cubicBezTo>
                  <a:cubicBezTo>
                    <a:pt x="0" y="111"/>
                    <a:pt x="0" y="111"/>
                    <a:pt x="0" y="112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122"/>
                    <a:pt x="1" y="123"/>
                    <a:pt x="1" y="124"/>
                  </a:cubicBezTo>
                  <a:cubicBezTo>
                    <a:pt x="2" y="124"/>
                    <a:pt x="3" y="125"/>
                    <a:pt x="5" y="125"/>
                  </a:cubicBezTo>
                  <a:cubicBezTo>
                    <a:pt x="335" y="125"/>
                    <a:pt x="335" y="125"/>
                    <a:pt x="335" y="125"/>
                  </a:cubicBezTo>
                  <a:cubicBezTo>
                    <a:pt x="337" y="125"/>
                    <a:pt x="338" y="124"/>
                    <a:pt x="339" y="124"/>
                  </a:cubicBezTo>
                  <a:cubicBezTo>
                    <a:pt x="339" y="123"/>
                    <a:pt x="340" y="122"/>
                    <a:pt x="340" y="120"/>
                  </a:cubicBezTo>
                  <a:cubicBezTo>
                    <a:pt x="340" y="112"/>
                    <a:pt x="340" y="112"/>
                    <a:pt x="340" y="112"/>
                  </a:cubicBezTo>
                  <a:cubicBezTo>
                    <a:pt x="340" y="111"/>
                    <a:pt x="340" y="111"/>
                    <a:pt x="339" y="110"/>
                  </a:cubicBezTo>
                  <a:cubicBezTo>
                    <a:pt x="339" y="109"/>
                    <a:pt x="338" y="109"/>
                    <a:pt x="338" y="108"/>
                  </a:cubicBezTo>
                  <a:lnTo>
                    <a:pt x="269" y="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123"/>
            <p:cNvSpPr>
              <a:spLocks noEditPoints="1"/>
            </p:cNvSpPr>
            <p:nvPr/>
          </p:nvSpPr>
          <p:spPr bwMode="auto">
            <a:xfrm>
              <a:off x="515" y="3088"/>
              <a:ext cx="665" cy="449"/>
            </a:xfrm>
            <a:custGeom>
              <a:avLst/>
              <a:gdLst>
                <a:gd name="T0" fmla="*/ 791 w 800"/>
                <a:gd name="T1" fmla="*/ 9 h 539"/>
                <a:gd name="T2" fmla="*/ 770 w 800"/>
                <a:gd name="T3" fmla="*/ 0 h 539"/>
                <a:gd name="T4" fmla="*/ 30 w 800"/>
                <a:gd name="T5" fmla="*/ 0 h 539"/>
                <a:gd name="T6" fmla="*/ 9 w 800"/>
                <a:gd name="T7" fmla="*/ 9 h 539"/>
                <a:gd name="T8" fmla="*/ 0 w 800"/>
                <a:gd name="T9" fmla="*/ 30 h 539"/>
                <a:gd name="T10" fmla="*/ 0 w 800"/>
                <a:gd name="T11" fmla="*/ 509 h 539"/>
                <a:gd name="T12" fmla="*/ 9 w 800"/>
                <a:gd name="T13" fmla="*/ 530 h 539"/>
                <a:gd name="T14" fmla="*/ 30 w 800"/>
                <a:gd name="T15" fmla="*/ 539 h 539"/>
                <a:gd name="T16" fmla="*/ 770 w 800"/>
                <a:gd name="T17" fmla="*/ 539 h 539"/>
                <a:gd name="T18" fmla="*/ 791 w 800"/>
                <a:gd name="T19" fmla="*/ 530 h 539"/>
                <a:gd name="T20" fmla="*/ 800 w 800"/>
                <a:gd name="T21" fmla="*/ 509 h 539"/>
                <a:gd name="T22" fmla="*/ 800 w 800"/>
                <a:gd name="T23" fmla="*/ 30 h 539"/>
                <a:gd name="T24" fmla="*/ 791 w 800"/>
                <a:gd name="T25" fmla="*/ 9 h 539"/>
                <a:gd name="T26" fmla="*/ 400 w 800"/>
                <a:gd name="T27" fmla="*/ 526 h 539"/>
                <a:gd name="T28" fmla="*/ 387 w 800"/>
                <a:gd name="T29" fmla="*/ 513 h 539"/>
                <a:gd name="T30" fmla="*/ 400 w 800"/>
                <a:gd name="T31" fmla="*/ 500 h 539"/>
                <a:gd name="T32" fmla="*/ 413 w 800"/>
                <a:gd name="T33" fmla="*/ 513 h 539"/>
                <a:gd name="T34" fmla="*/ 400 w 800"/>
                <a:gd name="T35" fmla="*/ 526 h 539"/>
                <a:gd name="T36" fmla="*/ 748 w 800"/>
                <a:gd name="T37" fmla="*/ 487 h 539"/>
                <a:gd name="T38" fmla="*/ 52 w 800"/>
                <a:gd name="T39" fmla="*/ 487 h 539"/>
                <a:gd name="T40" fmla="*/ 52 w 800"/>
                <a:gd name="T41" fmla="*/ 52 h 539"/>
                <a:gd name="T42" fmla="*/ 748 w 800"/>
                <a:gd name="T43" fmla="*/ 52 h 539"/>
                <a:gd name="T44" fmla="*/ 748 w 800"/>
                <a:gd name="T45" fmla="*/ 487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800" h="539">
                  <a:moveTo>
                    <a:pt x="791" y="9"/>
                  </a:moveTo>
                  <a:cubicBezTo>
                    <a:pt x="785" y="3"/>
                    <a:pt x="778" y="0"/>
                    <a:pt x="770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22" y="0"/>
                    <a:pt x="15" y="3"/>
                    <a:pt x="9" y="9"/>
                  </a:cubicBezTo>
                  <a:cubicBezTo>
                    <a:pt x="3" y="15"/>
                    <a:pt x="0" y="23"/>
                    <a:pt x="0" y="30"/>
                  </a:cubicBezTo>
                  <a:cubicBezTo>
                    <a:pt x="0" y="509"/>
                    <a:pt x="0" y="509"/>
                    <a:pt x="0" y="509"/>
                  </a:cubicBezTo>
                  <a:cubicBezTo>
                    <a:pt x="0" y="517"/>
                    <a:pt x="3" y="525"/>
                    <a:pt x="9" y="530"/>
                  </a:cubicBezTo>
                  <a:cubicBezTo>
                    <a:pt x="15" y="536"/>
                    <a:pt x="22" y="539"/>
                    <a:pt x="30" y="539"/>
                  </a:cubicBezTo>
                  <a:cubicBezTo>
                    <a:pt x="770" y="539"/>
                    <a:pt x="770" y="539"/>
                    <a:pt x="770" y="539"/>
                  </a:cubicBezTo>
                  <a:cubicBezTo>
                    <a:pt x="778" y="539"/>
                    <a:pt x="785" y="536"/>
                    <a:pt x="791" y="530"/>
                  </a:cubicBezTo>
                  <a:cubicBezTo>
                    <a:pt x="797" y="525"/>
                    <a:pt x="800" y="517"/>
                    <a:pt x="800" y="509"/>
                  </a:cubicBezTo>
                  <a:cubicBezTo>
                    <a:pt x="800" y="30"/>
                    <a:pt x="800" y="30"/>
                    <a:pt x="800" y="30"/>
                  </a:cubicBezTo>
                  <a:cubicBezTo>
                    <a:pt x="800" y="23"/>
                    <a:pt x="797" y="15"/>
                    <a:pt x="791" y="9"/>
                  </a:cubicBezTo>
                  <a:close/>
                  <a:moveTo>
                    <a:pt x="400" y="526"/>
                  </a:moveTo>
                  <a:cubicBezTo>
                    <a:pt x="393" y="526"/>
                    <a:pt x="387" y="521"/>
                    <a:pt x="387" y="513"/>
                  </a:cubicBezTo>
                  <a:cubicBezTo>
                    <a:pt x="387" y="506"/>
                    <a:pt x="393" y="500"/>
                    <a:pt x="400" y="500"/>
                  </a:cubicBezTo>
                  <a:cubicBezTo>
                    <a:pt x="407" y="500"/>
                    <a:pt x="413" y="506"/>
                    <a:pt x="413" y="513"/>
                  </a:cubicBezTo>
                  <a:cubicBezTo>
                    <a:pt x="413" y="521"/>
                    <a:pt x="407" y="526"/>
                    <a:pt x="400" y="526"/>
                  </a:cubicBezTo>
                  <a:close/>
                  <a:moveTo>
                    <a:pt x="748" y="487"/>
                  </a:moveTo>
                  <a:cubicBezTo>
                    <a:pt x="52" y="487"/>
                    <a:pt x="52" y="487"/>
                    <a:pt x="52" y="487"/>
                  </a:cubicBezTo>
                  <a:cubicBezTo>
                    <a:pt x="52" y="52"/>
                    <a:pt x="52" y="52"/>
                    <a:pt x="52" y="52"/>
                  </a:cubicBezTo>
                  <a:cubicBezTo>
                    <a:pt x="748" y="52"/>
                    <a:pt x="748" y="52"/>
                    <a:pt x="748" y="52"/>
                  </a:cubicBezTo>
                  <a:lnTo>
                    <a:pt x="748" y="48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124"/>
            <p:cNvSpPr>
              <a:spLocks/>
            </p:cNvSpPr>
            <p:nvPr/>
          </p:nvSpPr>
          <p:spPr bwMode="auto">
            <a:xfrm>
              <a:off x="646" y="3459"/>
              <a:ext cx="56" cy="9"/>
            </a:xfrm>
            <a:custGeom>
              <a:avLst/>
              <a:gdLst>
                <a:gd name="T0" fmla="*/ 6 w 67"/>
                <a:gd name="T1" fmla="*/ 0 h 11"/>
                <a:gd name="T2" fmla="*/ 2 w 67"/>
                <a:gd name="T3" fmla="*/ 2 h 11"/>
                <a:gd name="T4" fmla="*/ 0 w 67"/>
                <a:gd name="T5" fmla="*/ 6 h 11"/>
                <a:gd name="T6" fmla="*/ 0 w 67"/>
                <a:gd name="T7" fmla="*/ 11 h 11"/>
                <a:gd name="T8" fmla="*/ 67 w 67"/>
                <a:gd name="T9" fmla="*/ 11 h 11"/>
                <a:gd name="T10" fmla="*/ 67 w 67"/>
                <a:gd name="T11" fmla="*/ 6 h 11"/>
                <a:gd name="T12" fmla="*/ 65 w 67"/>
                <a:gd name="T13" fmla="*/ 2 h 11"/>
                <a:gd name="T14" fmla="*/ 61 w 67"/>
                <a:gd name="T15" fmla="*/ 0 h 11"/>
                <a:gd name="T16" fmla="*/ 6 w 67"/>
                <a:gd name="T17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11">
                  <a:moveTo>
                    <a:pt x="6" y="0"/>
                  </a:moveTo>
                  <a:cubicBezTo>
                    <a:pt x="4" y="0"/>
                    <a:pt x="3" y="1"/>
                    <a:pt x="2" y="2"/>
                  </a:cubicBezTo>
                  <a:cubicBezTo>
                    <a:pt x="0" y="3"/>
                    <a:pt x="0" y="5"/>
                    <a:pt x="0" y="6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67" y="11"/>
                    <a:pt x="67" y="11"/>
                    <a:pt x="67" y="11"/>
                  </a:cubicBezTo>
                  <a:cubicBezTo>
                    <a:pt x="67" y="6"/>
                    <a:pt x="67" y="6"/>
                    <a:pt x="67" y="6"/>
                  </a:cubicBezTo>
                  <a:cubicBezTo>
                    <a:pt x="67" y="5"/>
                    <a:pt x="66" y="3"/>
                    <a:pt x="65" y="2"/>
                  </a:cubicBezTo>
                  <a:cubicBezTo>
                    <a:pt x="64" y="1"/>
                    <a:pt x="62" y="0"/>
                    <a:pt x="61" y="0"/>
                  </a:cubicBez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125"/>
            <p:cNvSpPr>
              <a:spLocks/>
            </p:cNvSpPr>
            <p:nvPr/>
          </p:nvSpPr>
          <p:spPr bwMode="auto">
            <a:xfrm>
              <a:off x="715" y="3395"/>
              <a:ext cx="55" cy="73"/>
            </a:xfrm>
            <a:custGeom>
              <a:avLst/>
              <a:gdLst>
                <a:gd name="T0" fmla="*/ 6 w 67"/>
                <a:gd name="T1" fmla="*/ 0 h 88"/>
                <a:gd name="T2" fmla="*/ 2 w 67"/>
                <a:gd name="T3" fmla="*/ 1 h 88"/>
                <a:gd name="T4" fmla="*/ 0 w 67"/>
                <a:gd name="T5" fmla="*/ 6 h 88"/>
                <a:gd name="T6" fmla="*/ 0 w 67"/>
                <a:gd name="T7" fmla="*/ 88 h 88"/>
                <a:gd name="T8" fmla="*/ 67 w 67"/>
                <a:gd name="T9" fmla="*/ 88 h 88"/>
                <a:gd name="T10" fmla="*/ 67 w 67"/>
                <a:gd name="T11" fmla="*/ 6 h 88"/>
                <a:gd name="T12" fmla="*/ 65 w 67"/>
                <a:gd name="T13" fmla="*/ 1 h 88"/>
                <a:gd name="T14" fmla="*/ 61 w 67"/>
                <a:gd name="T15" fmla="*/ 0 h 88"/>
                <a:gd name="T16" fmla="*/ 6 w 67"/>
                <a:gd name="T17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88">
                  <a:moveTo>
                    <a:pt x="6" y="0"/>
                  </a:moveTo>
                  <a:cubicBezTo>
                    <a:pt x="4" y="0"/>
                    <a:pt x="3" y="0"/>
                    <a:pt x="2" y="1"/>
                  </a:cubicBezTo>
                  <a:cubicBezTo>
                    <a:pt x="0" y="3"/>
                    <a:pt x="0" y="4"/>
                    <a:pt x="0" y="6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67" y="88"/>
                    <a:pt x="67" y="88"/>
                    <a:pt x="67" y="88"/>
                  </a:cubicBezTo>
                  <a:cubicBezTo>
                    <a:pt x="67" y="6"/>
                    <a:pt x="67" y="6"/>
                    <a:pt x="67" y="6"/>
                  </a:cubicBezTo>
                  <a:cubicBezTo>
                    <a:pt x="67" y="4"/>
                    <a:pt x="66" y="3"/>
                    <a:pt x="65" y="1"/>
                  </a:cubicBezTo>
                  <a:cubicBezTo>
                    <a:pt x="64" y="0"/>
                    <a:pt x="62" y="0"/>
                    <a:pt x="61" y="0"/>
                  </a:cubicBez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126"/>
            <p:cNvSpPr>
              <a:spLocks/>
            </p:cNvSpPr>
            <p:nvPr/>
          </p:nvSpPr>
          <p:spPr bwMode="auto">
            <a:xfrm>
              <a:off x="783" y="3368"/>
              <a:ext cx="55" cy="100"/>
            </a:xfrm>
            <a:custGeom>
              <a:avLst/>
              <a:gdLst>
                <a:gd name="T0" fmla="*/ 6 w 67"/>
                <a:gd name="T1" fmla="*/ 0 h 120"/>
                <a:gd name="T2" fmla="*/ 2 w 67"/>
                <a:gd name="T3" fmla="*/ 2 h 120"/>
                <a:gd name="T4" fmla="*/ 0 w 67"/>
                <a:gd name="T5" fmla="*/ 6 h 120"/>
                <a:gd name="T6" fmla="*/ 0 w 67"/>
                <a:gd name="T7" fmla="*/ 120 h 120"/>
                <a:gd name="T8" fmla="*/ 67 w 67"/>
                <a:gd name="T9" fmla="*/ 120 h 120"/>
                <a:gd name="T10" fmla="*/ 67 w 67"/>
                <a:gd name="T11" fmla="*/ 6 h 120"/>
                <a:gd name="T12" fmla="*/ 65 w 67"/>
                <a:gd name="T13" fmla="*/ 2 h 120"/>
                <a:gd name="T14" fmla="*/ 61 w 67"/>
                <a:gd name="T15" fmla="*/ 0 h 120"/>
                <a:gd name="T16" fmla="*/ 6 w 67"/>
                <a:gd name="T17" fmla="*/ 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120">
                  <a:moveTo>
                    <a:pt x="6" y="0"/>
                  </a:moveTo>
                  <a:cubicBezTo>
                    <a:pt x="4" y="0"/>
                    <a:pt x="3" y="0"/>
                    <a:pt x="2" y="2"/>
                  </a:cubicBezTo>
                  <a:cubicBezTo>
                    <a:pt x="0" y="3"/>
                    <a:pt x="0" y="4"/>
                    <a:pt x="0" y="6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67" y="120"/>
                    <a:pt x="67" y="120"/>
                    <a:pt x="67" y="120"/>
                  </a:cubicBezTo>
                  <a:cubicBezTo>
                    <a:pt x="67" y="6"/>
                    <a:pt x="67" y="6"/>
                    <a:pt x="67" y="6"/>
                  </a:cubicBezTo>
                  <a:cubicBezTo>
                    <a:pt x="67" y="4"/>
                    <a:pt x="66" y="3"/>
                    <a:pt x="65" y="2"/>
                  </a:cubicBezTo>
                  <a:cubicBezTo>
                    <a:pt x="64" y="0"/>
                    <a:pt x="62" y="0"/>
                    <a:pt x="61" y="0"/>
                  </a:cubicBez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127"/>
            <p:cNvSpPr>
              <a:spLocks/>
            </p:cNvSpPr>
            <p:nvPr/>
          </p:nvSpPr>
          <p:spPr bwMode="auto">
            <a:xfrm>
              <a:off x="851" y="3379"/>
              <a:ext cx="56" cy="89"/>
            </a:xfrm>
            <a:custGeom>
              <a:avLst/>
              <a:gdLst>
                <a:gd name="T0" fmla="*/ 6 w 67"/>
                <a:gd name="T1" fmla="*/ 0 h 107"/>
                <a:gd name="T2" fmla="*/ 2 w 67"/>
                <a:gd name="T3" fmla="*/ 2 h 107"/>
                <a:gd name="T4" fmla="*/ 0 w 67"/>
                <a:gd name="T5" fmla="*/ 6 h 107"/>
                <a:gd name="T6" fmla="*/ 0 w 67"/>
                <a:gd name="T7" fmla="*/ 107 h 107"/>
                <a:gd name="T8" fmla="*/ 67 w 67"/>
                <a:gd name="T9" fmla="*/ 107 h 107"/>
                <a:gd name="T10" fmla="*/ 67 w 67"/>
                <a:gd name="T11" fmla="*/ 6 h 107"/>
                <a:gd name="T12" fmla="*/ 65 w 67"/>
                <a:gd name="T13" fmla="*/ 2 h 107"/>
                <a:gd name="T14" fmla="*/ 61 w 67"/>
                <a:gd name="T15" fmla="*/ 0 h 107"/>
                <a:gd name="T16" fmla="*/ 6 w 67"/>
                <a:gd name="T17" fmla="*/ 0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107">
                  <a:moveTo>
                    <a:pt x="6" y="0"/>
                  </a:moveTo>
                  <a:cubicBezTo>
                    <a:pt x="5" y="0"/>
                    <a:pt x="3" y="0"/>
                    <a:pt x="2" y="2"/>
                  </a:cubicBezTo>
                  <a:cubicBezTo>
                    <a:pt x="0" y="3"/>
                    <a:pt x="0" y="5"/>
                    <a:pt x="0" y="6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67" y="107"/>
                    <a:pt x="67" y="107"/>
                    <a:pt x="67" y="107"/>
                  </a:cubicBezTo>
                  <a:cubicBezTo>
                    <a:pt x="67" y="6"/>
                    <a:pt x="67" y="6"/>
                    <a:pt x="67" y="6"/>
                  </a:cubicBezTo>
                  <a:cubicBezTo>
                    <a:pt x="67" y="5"/>
                    <a:pt x="66" y="3"/>
                    <a:pt x="65" y="2"/>
                  </a:cubicBezTo>
                  <a:cubicBezTo>
                    <a:pt x="64" y="0"/>
                    <a:pt x="62" y="0"/>
                    <a:pt x="61" y="0"/>
                  </a:cubicBez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128"/>
            <p:cNvSpPr>
              <a:spLocks/>
            </p:cNvSpPr>
            <p:nvPr/>
          </p:nvSpPr>
          <p:spPr bwMode="auto">
            <a:xfrm>
              <a:off x="919" y="3337"/>
              <a:ext cx="56" cy="131"/>
            </a:xfrm>
            <a:custGeom>
              <a:avLst/>
              <a:gdLst>
                <a:gd name="T0" fmla="*/ 6 w 67"/>
                <a:gd name="T1" fmla="*/ 0 h 158"/>
                <a:gd name="T2" fmla="*/ 2 w 67"/>
                <a:gd name="T3" fmla="*/ 1 h 158"/>
                <a:gd name="T4" fmla="*/ 0 w 67"/>
                <a:gd name="T5" fmla="*/ 6 h 158"/>
                <a:gd name="T6" fmla="*/ 0 w 67"/>
                <a:gd name="T7" fmla="*/ 158 h 158"/>
                <a:gd name="T8" fmla="*/ 67 w 67"/>
                <a:gd name="T9" fmla="*/ 158 h 158"/>
                <a:gd name="T10" fmla="*/ 67 w 67"/>
                <a:gd name="T11" fmla="*/ 6 h 158"/>
                <a:gd name="T12" fmla="*/ 65 w 67"/>
                <a:gd name="T13" fmla="*/ 1 h 158"/>
                <a:gd name="T14" fmla="*/ 61 w 67"/>
                <a:gd name="T15" fmla="*/ 0 h 158"/>
                <a:gd name="T16" fmla="*/ 6 w 67"/>
                <a:gd name="T17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158">
                  <a:moveTo>
                    <a:pt x="6" y="0"/>
                  </a:moveTo>
                  <a:cubicBezTo>
                    <a:pt x="5" y="0"/>
                    <a:pt x="3" y="0"/>
                    <a:pt x="2" y="1"/>
                  </a:cubicBezTo>
                  <a:cubicBezTo>
                    <a:pt x="0" y="3"/>
                    <a:pt x="0" y="4"/>
                    <a:pt x="0" y="6"/>
                  </a:cubicBezTo>
                  <a:cubicBezTo>
                    <a:pt x="0" y="158"/>
                    <a:pt x="0" y="158"/>
                    <a:pt x="0" y="158"/>
                  </a:cubicBezTo>
                  <a:cubicBezTo>
                    <a:pt x="67" y="158"/>
                    <a:pt x="67" y="158"/>
                    <a:pt x="67" y="158"/>
                  </a:cubicBezTo>
                  <a:cubicBezTo>
                    <a:pt x="67" y="6"/>
                    <a:pt x="67" y="6"/>
                    <a:pt x="67" y="6"/>
                  </a:cubicBezTo>
                  <a:cubicBezTo>
                    <a:pt x="67" y="4"/>
                    <a:pt x="66" y="3"/>
                    <a:pt x="65" y="1"/>
                  </a:cubicBezTo>
                  <a:cubicBezTo>
                    <a:pt x="64" y="0"/>
                    <a:pt x="62" y="0"/>
                    <a:pt x="61" y="0"/>
                  </a:cubicBezTo>
                  <a:cubicBezTo>
                    <a:pt x="6" y="0"/>
                    <a:pt x="6" y="0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129"/>
            <p:cNvSpPr>
              <a:spLocks/>
            </p:cNvSpPr>
            <p:nvPr/>
          </p:nvSpPr>
          <p:spPr bwMode="auto">
            <a:xfrm>
              <a:off x="987" y="3284"/>
              <a:ext cx="56" cy="184"/>
            </a:xfrm>
            <a:custGeom>
              <a:avLst/>
              <a:gdLst>
                <a:gd name="T0" fmla="*/ 6 w 67"/>
                <a:gd name="T1" fmla="*/ 0 h 222"/>
                <a:gd name="T2" fmla="*/ 2 w 67"/>
                <a:gd name="T3" fmla="*/ 1 h 222"/>
                <a:gd name="T4" fmla="*/ 0 w 67"/>
                <a:gd name="T5" fmla="*/ 6 h 222"/>
                <a:gd name="T6" fmla="*/ 0 w 67"/>
                <a:gd name="T7" fmla="*/ 222 h 222"/>
                <a:gd name="T8" fmla="*/ 67 w 67"/>
                <a:gd name="T9" fmla="*/ 222 h 222"/>
                <a:gd name="T10" fmla="*/ 67 w 67"/>
                <a:gd name="T11" fmla="*/ 6 h 222"/>
                <a:gd name="T12" fmla="*/ 65 w 67"/>
                <a:gd name="T13" fmla="*/ 1 h 222"/>
                <a:gd name="T14" fmla="*/ 61 w 67"/>
                <a:gd name="T15" fmla="*/ 0 h 222"/>
                <a:gd name="T16" fmla="*/ 6 w 67"/>
                <a:gd name="T17" fmla="*/ 0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222">
                  <a:moveTo>
                    <a:pt x="6" y="0"/>
                  </a:moveTo>
                  <a:cubicBezTo>
                    <a:pt x="5" y="0"/>
                    <a:pt x="3" y="0"/>
                    <a:pt x="2" y="1"/>
                  </a:cubicBezTo>
                  <a:cubicBezTo>
                    <a:pt x="1" y="3"/>
                    <a:pt x="0" y="4"/>
                    <a:pt x="0" y="6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67" y="222"/>
                    <a:pt x="67" y="222"/>
                    <a:pt x="67" y="222"/>
                  </a:cubicBezTo>
                  <a:cubicBezTo>
                    <a:pt x="67" y="6"/>
                    <a:pt x="67" y="6"/>
                    <a:pt x="67" y="6"/>
                  </a:cubicBezTo>
                  <a:cubicBezTo>
                    <a:pt x="67" y="4"/>
                    <a:pt x="66" y="3"/>
                    <a:pt x="65" y="1"/>
                  </a:cubicBezTo>
                  <a:cubicBezTo>
                    <a:pt x="64" y="0"/>
                    <a:pt x="62" y="0"/>
                    <a:pt x="61" y="0"/>
                  </a:cubicBezTo>
                  <a:cubicBezTo>
                    <a:pt x="6" y="0"/>
                    <a:pt x="6" y="0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130"/>
            <p:cNvSpPr>
              <a:spLocks/>
            </p:cNvSpPr>
            <p:nvPr/>
          </p:nvSpPr>
          <p:spPr bwMode="auto">
            <a:xfrm>
              <a:off x="610" y="3178"/>
              <a:ext cx="475" cy="289"/>
            </a:xfrm>
            <a:custGeom>
              <a:avLst/>
              <a:gdLst>
                <a:gd name="T0" fmla="*/ 572 w 572"/>
                <a:gd name="T1" fmla="*/ 7 h 347"/>
                <a:gd name="T2" fmla="*/ 571 w 572"/>
                <a:gd name="T3" fmla="*/ 2 h 347"/>
                <a:gd name="T4" fmla="*/ 567 w 572"/>
                <a:gd name="T5" fmla="*/ 1 h 347"/>
                <a:gd name="T6" fmla="*/ 500 w 572"/>
                <a:gd name="T7" fmla="*/ 20 h 347"/>
                <a:gd name="T8" fmla="*/ 497 w 572"/>
                <a:gd name="T9" fmla="*/ 23 h 347"/>
                <a:gd name="T10" fmla="*/ 498 w 572"/>
                <a:gd name="T11" fmla="*/ 27 h 347"/>
                <a:gd name="T12" fmla="*/ 506 w 572"/>
                <a:gd name="T13" fmla="*/ 37 h 347"/>
                <a:gd name="T14" fmla="*/ 302 w 572"/>
                <a:gd name="T15" fmla="*/ 196 h 347"/>
                <a:gd name="T16" fmla="*/ 190 w 572"/>
                <a:gd name="T17" fmla="*/ 148 h 347"/>
                <a:gd name="T18" fmla="*/ 2 w 572"/>
                <a:gd name="T19" fmla="*/ 327 h 347"/>
                <a:gd name="T20" fmla="*/ 0 w 572"/>
                <a:gd name="T21" fmla="*/ 331 h 347"/>
                <a:gd name="T22" fmla="*/ 2 w 572"/>
                <a:gd name="T23" fmla="*/ 336 h 347"/>
                <a:gd name="T24" fmla="*/ 10 w 572"/>
                <a:gd name="T25" fmla="*/ 345 h 347"/>
                <a:gd name="T26" fmla="*/ 15 w 572"/>
                <a:gd name="T27" fmla="*/ 347 h 347"/>
                <a:gd name="T28" fmla="*/ 19 w 572"/>
                <a:gd name="T29" fmla="*/ 345 h 347"/>
                <a:gd name="T30" fmla="*/ 195 w 572"/>
                <a:gd name="T31" fmla="*/ 178 h 347"/>
                <a:gd name="T32" fmla="*/ 306 w 572"/>
                <a:gd name="T33" fmla="*/ 225 h 347"/>
                <a:gd name="T34" fmla="*/ 521 w 572"/>
                <a:gd name="T35" fmla="*/ 57 h 347"/>
                <a:gd name="T36" fmla="*/ 529 w 572"/>
                <a:gd name="T37" fmla="*/ 68 h 347"/>
                <a:gd name="T38" fmla="*/ 533 w 572"/>
                <a:gd name="T39" fmla="*/ 69 h 347"/>
                <a:gd name="T40" fmla="*/ 536 w 572"/>
                <a:gd name="T41" fmla="*/ 67 h 347"/>
                <a:gd name="T42" fmla="*/ 572 w 572"/>
                <a:gd name="T43" fmla="*/ 7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72" h="347">
                  <a:moveTo>
                    <a:pt x="572" y="7"/>
                  </a:moveTo>
                  <a:cubicBezTo>
                    <a:pt x="572" y="5"/>
                    <a:pt x="572" y="4"/>
                    <a:pt x="571" y="2"/>
                  </a:cubicBezTo>
                  <a:cubicBezTo>
                    <a:pt x="570" y="1"/>
                    <a:pt x="568" y="0"/>
                    <a:pt x="567" y="1"/>
                  </a:cubicBezTo>
                  <a:cubicBezTo>
                    <a:pt x="500" y="20"/>
                    <a:pt x="500" y="20"/>
                    <a:pt x="500" y="20"/>
                  </a:cubicBezTo>
                  <a:cubicBezTo>
                    <a:pt x="498" y="21"/>
                    <a:pt x="497" y="22"/>
                    <a:pt x="497" y="23"/>
                  </a:cubicBezTo>
                  <a:cubicBezTo>
                    <a:pt x="496" y="25"/>
                    <a:pt x="497" y="26"/>
                    <a:pt x="498" y="27"/>
                  </a:cubicBezTo>
                  <a:cubicBezTo>
                    <a:pt x="506" y="37"/>
                    <a:pt x="506" y="37"/>
                    <a:pt x="506" y="37"/>
                  </a:cubicBezTo>
                  <a:cubicBezTo>
                    <a:pt x="302" y="196"/>
                    <a:pt x="302" y="196"/>
                    <a:pt x="302" y="196"/>
                  </a:cubicBezTo>
                  <a:cubicBezTo>
                    <a:pt x="190" y="148"/>
                    <a:pt x="190" y="148"/>
                    <a:pt x="190" y="148"/>
                  </a:cubicBezTo>
                  <a:cubicBezTo>
                    <a:pt x="2" y="327"/>
                    <a:pt x="2" y="327"/>
                    <a:pt x="2" y="327"/>
                  </a:cubicBezTo>
                  <a:cubicBezTo>
                    <a:pt x="1" y="328"/>
                    <a:pt x="0" y="329"/>
                    <a:pt x="0" y="331"/>
                  </a:cubicBezTo>
                  <a:cubicBezTo>
                    <a:pt x="0" y="333"/>
                    <a:pt x="0" y="334"/>
                    <a:pt x="2" y="336"/>
                  </a:cubicBezTo>
                  <a:cubicBezTo>
                    <a:pt x="10" y="345"/>
                    <a:pt x="10" y="345"/>
                    <a:pt x="10" y="345"/>
                  </a:cubicBezTo>
                  <a:cubicBezTo>
                    <a:pt x="11" y="346"/>
                    <a:pt x="13" y="347"/>
                    <a:pt x="15" y="347"/>
                  </a:cubicBezTo>
                  <a:cubicBezTo>
                    <a:pt x="16" y="347"/>
                    <a:pt x="18" y="346"/>
                    <a:pt x="19" y="345"/>
                  </a:cubicBezTo>
                  <a:cubicBezTo>
                    <a:pt x="195" y="178"/>
                    <a:pt x="195" y="178"/>
                    <a:pt x="195" y="178"/>
                  </a:cubicBezTo>
                  <a:cubicBezTo>
                    <a:pt x="306" y="225"/>
                    <a:pt x="306" y="225"/>
                    <a:pt x="306" y="225"/>
                  </a:cubicBezTo>
                  <a:cubicBezTo>
                    <a:pt x="521" y="57"/>
                    <a:pt x="521" y="57"/>
                    <a:pt x="521" y="57"/>
                  </a:cubicBezTo>
                  <a:cubicBezTo>
                    <a:pt x="529" y="68"/>
                    <a:pt x="529" y="68"/>
                    <a:pt x="529" y="68"/>
                  </a:cubicBezTo>
                  <a:cubicBezTo>
                    <a:pt x="530" y="69"/>
                    <a:pt x="531" y="69"/>
                    <a:pt x="533" y="69"/>
                  </a:cubicBezTo>
                  <a:cubicBezTo>
                    <a:pt x="534" y="69"/>
                    <a:pt x="535" y="68"/>
                    <a:pt x="536" y="67"/>
                  </a:cubicBezTo>
                  <a:lnTo>
                    <a:pt x="572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51" name="等腰三角形 50"/>
          <p:cNvSpPr/>
          <p:nvPr/>
        </p:nvSpPr>
        <p:spPr>
          <a:xfrm flipV="1">
            <a:off x="5879468" y="3951807"/>
            <a:ext cx="437647" cy="377282"/>
          </a:xfrm>
          <a:prstGeom prst="triangle">
            <a:avLst/>
          </a:prstGeom>
          <a:solidFill>
            <a:srgbClr val="F7C477"/>
          </a:solidFill>
          <a:ln>
            <a:noFill/>
          </a:ln>
          <a:effectLst>
            <a:innerShdw blurRad="635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等腰三角形 51"/>
          <p:cNvSpPr/>
          <p:nvPr/>
        </p:nvSpPr>
        <p:spPr>
          <a:xfrm flipV="1">
            <a:off x="9891347" y="3951807"/>
            <a:ext cx="437647" cy="377282"/>
          </a:xfrm>
          <a:prstGeom prst="triangle">
            <a:avLst/>
          </a:prstGeom>
          <a:solidFill>
            <a:srgbClr val="F7C477"/>
          </a:solidFill>
          <a:ln>
            <a:noFill/>
          </a:ln>
          <a:effectLst>
            <a:innerShdw blurRad="635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等腰三角形 52"/>
          <p:cNvSpPr/>
          <p:nvPr/>
        </p:nvSpPr>
        <p:spPr>
          <a:xfrm flipV="1">
            <a:off x="1914518" y="3951807"/>
            <a:ext cx="437647" cy="377282"/>
          </a:xfrm>
          <a:prstGeom prst="triangle">
            <a:avLst/>
          </a:prstGeom>
          <a:solidFill>
            <a:srgbClr val="F7C477"/>
          </a:solidFill>
          <a:ln>
            <a:noFill/>
          </a:ln>
          <a:effectLst>
            <a:innerShdw blurRad="635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795424" y="4383258"/>
            <a:ext cx="26468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点击此处添加标题</a:t>
            </a:r>
          </a:p>
        </p:txBody>
      </p:sp>
      <p:sp>
        <p:nvSpPr>
          <p:cNvPr id="55" name="矩形 54"/>
          <p:cNvSpPr/>
          <p:nvPr/>
        </p:nvSpPr>
        <p:spPr>
          <a:xfrm>
            <a:off x="784308" y="4834242"/>
            <a:ext cx="2769729" cy="9725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8-14</a:t>
            </a:r>
            <a:r>
              <a:rPr lang="zh-CN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号字，</a:t>
            </a:r>
            <a:r>
              <a:rPr lang="en-US" altLang="zh-CN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1.3</a:t>
            </a:r>
            <a:r>
              <a:rPr lang="zh-CN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倍字间距。</a:t>
            </a:r>
            <a:endParaRPr lang="zh-CN" altLang="en-US" sz="1100" dirty="0"/>
          </a:p>
        </p:txBody>
      </p:sp>
      <p:sp>
        <p:nvSpPr>
          <p:cNvPr id="56" name="矩形 55"/>
          <p:cNvSpPr/>
          <p:nvPr/>
        </p:nvSpPr>
        <p:spPr>
          <a:xfrm>
            <a:off x="4772561" y="4383258"/>
            <a:ext cx="26468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点击此处添加标题</a:t>
            </a:r>
          </a:p>
        </p:txBody>
      </p:sp>
      <p:sp>
        <p:nvSpPr>
          <p:cNvPr id="57" name="矩形 56"/>
          <p:cNvSpPr/>
          <p:nvPr/>
        </p:nvSpPr>
        <p:spPr>
          <a:xfrm>
            <a:off x="8786732" y="4383258"/>
            <a:ext cx="26468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点击此处添加标题</a:t>
            </a:r>
          </a:p>
        </p:txBody>
      </p:sp>
      <p:sp>
        <p:nvSpPr>
          <p:cNvPr id="58" name="矩形 57"/>
          <p:cNvSpPr/>
          <p:nvPr/>
        </p:nvSpPr>
        <p:spPr>
          <a:xfrm>
            <a:off x="4728526" y="4834242"/>
            <a:ext cx="2769729" cy="9725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8-14</a:t>
            </a:r>
            <a:r>
              <a:rPr lang="zh-CN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号字，</a:t>
            </a:r>
            <a:r>
              <a:rPr lang="en-US" altLang="zh-CN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1.3</a:t>
            </a:r>
            <a:r>
              <a:rPr lang="zh-CN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倍字间距。</a:t>
            </a:r>
            <a:endParaRPr lang="zh-CN" altLang="en-US" sz="1100" dirty="0"/>
          </a:p>
        </p:txBody>
      </p:sp>
      <p:sp>
        <p:nvSpPr>
          <p:cNvPr id="59" name="矩形 58"/>
          <p:cNvSpPr/>
          <p:nvPr/>
        </p:nvSpPr>
        <p:spPr>
          <a:xfrm>
            <a:off x="8749698" y="4834242"/>
            <a:ext cx="2769729" cy="9725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8-14</a:t>
            </a:r>
            <a:r>
              <a:rPr lang="zh-CN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号字，</a:t>
            </a:r>
            <a:r>
              <a:rPr lang="en-US" altLang="zh-CN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1.3</a:t>
            </a:r>
            <a:r>
              <a:rPr lang="zh-CN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倍字间距。</a:t>
            </a:r>
            <a:endParaRPr lang="zh-CN" altLang="en-US" sz="1100" dirty="0"/>
          </a:p>
        </p:txBody>
      </p:sp>
    </p:spTree>
    <p:extLst>
      <p:ext uri="{BB962C8B-B14F-4D97-AF65-F5344CB8AC3E}">
        <p14:creationId xmlns:p14="http://schemas.microsoft.com/office/powerpoint/2010/main" val="2703904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任意多边形 41"/>
          <p:cNvSpPr/>
          <p:nvPr/>
        </p:nvSpPr>
        <p:spPr>
          <a:xfrm>
            <a:off x="0" y="967212"/>
            <a:ext cx="7264675" cy="4698113"/>
          </a:xfrm>
          <a:custGeom>
            <a:avLst/>
            <a:gdLst>
              <a:gd name="connsiteX0" fmla="*/ 6250639 w 7264675"/>
              <a:gd name="connsiteY0" fmla="*/ 0 h 4698113"/>
              <a:gd name="connsiteX1" fmla="*/ 6533268 w 7264675"/>
              <a:gd name="connsiteY1" fmla="*/ 273400 h 4698113"/>
              <a:gd name="connsiteX2" fmla="*/ 6250639 w 7264675"/>
              <a:gd name="connsiteY2" fmla="*/ 546799 h 4698113"/>
              <a:gd name="connsiteX3" fmla="*/ 6250639 w 7264675"/>
              <a:gd name="connsiteY3" fmla="*/ 398475 h 4698113"/>
              <a:gd name="connsiteX4" fmla="*/ 4144757 w 7264675"/>
              <a:gd name="connsiteY4" fmla="*/ 398475 h 4698113"/>
              <a:gd name="connsiteX5" fmla="*/ 3922270 w 7264675"/>
              <a:gd name="connsiteY5" fmla="*/ 620962 h 4698113"/>
              <a:gd name="connsiteX6" fmla="*/ 4144757 w 7264675"/>
              <a:gd name="connsiteY6" fmla="*/ 843448 h 4698113"/>
              <a:gd name="connsiteX7" fmla="*/ 4197342 w 7264675"/>
              <a:gd name="connsiteY7" fmla="*/ 843448 h 4698113"/>
              <a:gd name="connsiteX8" fmla="*/ 4357360 w 7264675"/>
              <a:gd name="connsiteY8" fmla="*/ 688656 h 4698113"/>
              <a:gd name="connsiteX9" fmla="*/ 4357360 w 7264675"/>
              <a:gd name="connsiteY9" fmla="*/ 836981 h 4698113"/>
              <a:gd name="connsiteX10" fmla="*/ 6792038 w 7264675"/>
              <a:gd name="connsiteY10" fmla="*/ 836981 h 4698113"/>
              <a:gd name="connsiteX11" fmla="*/ 7264675 w 7264675"/>
              <a:gd name="connsiteY11" fmla="*/ 1309618 h 4698113"/>
              <a:gd name="connsiteX12" fmla="*/ 6792038 w 7264675"/>
              <a:gd name="connsiteY12" fmla="*/ 1782255 h 4698113"/>
              <a:gd name="connsiteX13" fmla="*/ 5431815 w 7264675"/>
              <a:gd name="connsiteY13" fmla="*/ 1782255 h 4698113"/>
              <a:gd name="connsiteX14" fmla="*/ 5275901 w 7264675"/>
              <a:gd name="connsiteY14" fmla="*/ 1933076 h 4698113"/>
              <a:gd name="connsiteX15" fmla="*/ 5275901 w 7264675"/>
              <a:gd name="connsiteY15" fmla="*/ 1784752 h 4698113"/>
              <a:gd name="connsiteX16" fmla="*/ 3967093 w 7264675"/>
              <a:gd name="connsiteY16" fmla="*/ 1784752 h 4698113"/>
              <a:gd name="connsiteX17" fmla="*/ 3744606 w 7264675"/>
              <a:gd name="connsiteY17" fmla="*/ 2007239 h 4698113"/>
              <a:gd name="connsiteX18" fmla="*/ 3967093 w 7264675"/>
              <a:gd name="connsiteY18" fmla="*/ 2229726 h 4698113"/>
              <a:gd name="connsiteX19" fmla="*/ 4072695 w 7264675"/>
              <a:gd name="connsiteY19" fmla="*/ 2229726 h 4698113"/>
              <a:gd name="connsiteX20" fmla="*/ 4221906 w 7264675"/>
              <a:gd name="connsiteY20" fmla="*/ 2085388 h 4698113"/>
              <a:gd name="connsiteX21" fmla="*/ 4221906 w 7264675"/>
              <a:gd name="connsiteY21" fmla="*/ 2229726 h 4698113"/>
              <a:gd name="connsiteX22" fmla="*/ 5605415 w 7264675"/>
              <a:gd name="connsiteY22" fmla="*/ 2229726 h 4698113"/>
              <a:gd name="connsiteX23" fmla="*/ 5605415 w 7264675"/>
              <a:gd name="connsiteY23" fmla="*/ 2241243 h 4698113"/>
              <a:gd name="connsiteX24" fmla="*/ 5625967 w 7264675"/>
              <a:gd name="connsiteY24" fmla="*/ 2243315 h 4698113"/>
              <a:gd name="connsiteX25" fmla="*/ 6003351 w 7264675"/>
              <a:gd name="connsiteY25" fmla="*/ 2706350 h 4698113"/>
              <a:gd name="connsiteX26" fmla="*/ 5530714 w 7264675"/>
              <a:gd name="connsiteY26" fmla="*/ 3178987 h 4698113"/>
              <a:gd name="connsiteX27" fmla="*/ 5432987 w 7264675"/>
              <a:gd name="connsiteY27" fmla="*/ 3178987 h 4698113"/>
              <a:gd name="connsiteX28" fmla="*/ 5286787 w 7264675"/>
              <a:gd name="connsiteY28" fmla="*/ 3320412 h 4698113"/>
              <a:gd name="connsiteX29" fmla="*/ 5286787 w 7264675"/>
              <a:gd name="connsiteY29" fmla="*/ 3178987 h 4698113"/>
              <a:gd name="connsiteX30" fmla="*/ 3925477 w 7264675"/>
              <a:gd name="connsiteY30" fmla="*/ 3178987 h 4698113"/>
              <a:gd name="connsiteX31" fmla="*/ 3891377 w 7264675"/>
              <a:gd name="connsiteY31" fmla="*/ 3189572 h 4698113"/>
              <a:gd name="connsiteX32" fmla="*/ 3755492 w 7264675"/>
              <a:gd name="connsiteY32" fmla="*/ 3394575 h 4698113"/>
              <a:gd name="connsiteX33" fmla="*/ 3977979 w 7264675"/>
              <a:gd name="connsiteY33" fmla="*/ 3617062 h 4698113"/>
              <a:gd name="connsiteX34" fmla="*/ 4072327 w 7264675"/>
              <a:gd name="connsiteY34" fmla="*/ 3617062 h 4698113"/>
              <a:gd name="connsiteX35" fmla="*/ 4232792 w 7264675"/>
              <a:gd name="connsiteY35" fmla="*/ 3461837 h 4698113"/>
              <a:gd name="connsiteX36" fmla="*/ 4232792 w 7264675"/>
              <a:gd name="connsiteY36" fmla="*/ 3610162 h 4698113"/>
              <a:gd name="connsiteX37" fmla="*/ 5541600 w 7264675"/>
              <a:gd name="connsiteY37" fmla="*/ 3610162 h 4698113"/>
              <a:gd name="connsiteX38" fmla="*/ 5610047 w 7264675"/>
              <a:gd name="connsiteY38" fmla="*/ 3617062 h 4698113"/>
              <a:gd name="connsiteX39" fmla="*/ 5616301 w 7264675"/>
              <a:gd name="connsiteY39" fmla="*/ 3617062 h 4698113"/>
              <a:gd name="connsiteX40" fmla="*/ 5616301 w 7264675"/>
              <a:gd name="connsiteY40" fmla="*/ 3617692 h 4698113"/>
              <a:gd name="connsiteX41" fmla="*/ 5636853 w 7264675"/>
              <a:gd name="connsiteY41" fmla="*/ 3619764 h 4698113"/>
              <a:gd name="connsiteX42" fmla="*/ 6014237 w 7264675"/>
              <a:gd name="connsiteY42" fmla="*/ 4082799 h 4698113"/>
              <a:gd name="connsiteX43" fmla="*/ 5541600 w 7264675"/>
              <a:gd name="connsiteY43" fmla="*/ 4555436 h 4698113"/>
              <a:gd name="connsiteX44" fmla="*/ 5347049 w 7264675"/>
              <a:gd name="connsiteY44" fmla="*/ 4555436 h 4698113"/>
              <a:gd name="connsiteX45" fmla="*/ 5204372 w 7264675"/>
              <a:gd name="connsiteY45" fmla="*/ 4698113 h 4698113"/>
              <a:gd name="connsiteX46" fmla="*/ 5204372 w 7264675"/>
              <a:gd name="connsiteY46" fmla="*/ 4563761 h 4698113"/>
              <a:gd name="connsiteX47" fmla="*/ 0 w 7264675"/>
              <a:gd name="connsiteY47" fmla="*/ 4563761 h 4698113"/>
              <a:gd name="connsiteX48" fmla="*/ 0 w 7264675"/>
              <a:gd name="connsiteY48" fmla="*/ 4295057 h 4698113"/>
              <a:gd name="connsiteX49" fmla="*/ 5204372 w 7264675"/>
              <a:gd name="connsiteY49" fmla="*/ 4295057 h 4698113"/>
              <a:gd name="connsiteX50" fmla="*/ 5204372 w 7264675"/>
              <a:gd name="connsiteY50" fmla="*/ 4160705 h 4698113"/>
              <a:gd name="connsiteX51" fmla="*/ 5348953 w 7264675"/>
              <a:gd name="connsiteY51" fmla="*/ 4305286 h 4698113"/>
              <a:gd name="connsiteX52" fmla="*/ 5541600 w 7264675"/>
              <a:gd name="connsiteY52" fmla="*/ 4305286 h 4698113"/>
              <a:gd name="connsiteX53" fmla="*/ 5764087 w 7264675"/>
              <a:gd name="connsiteY53" fmla="*/ 4082799 h 4698113"/>
              <a:gd name="connsiteX54" fmla="*/ 5628202 w 7264675"/>
              <a:gd name="connsiteY54" fmla="*/ 3877796 h 4698113"/>
              <a:gd name="connsiteX55" fmla="*/ 5594106 w 7264675"/>
              <a:gd name="connsiteY55" fmla="*/ 3867212 h 4698113"/>
              <a:gd name="connsiteX56" fmla="*/ 4232792 w 7264675"/>
              <a:gd name="connsiteY56" fmla="*/ 3867212 h 4698113"/>
              <a:gd name="connsiteX57" fmla="*/ 4232792 w 7264675"/>
              <a:gd name="connsiteY57" fmla="*/ 4008636 h 4698113"/>
              <a:gd name="connsiteX58" fmla="*/ 4086593 w 7264675"/>
              <a:gd name="connsiteY58" fmla="*/ 3867212 h 4698113"/>
              <a:gd name="connsiteX59" fmla="*/ 3977979 w 7264675"/>
              <a:gd name="connsiteY59" fmla="*/ 3867212 h 4698113"/>
              <a:gd name="connsiteX60" fmla="*/ 3505342 w 7264675"/>
              <a:gd name="connsiteY60" fmla="*/ 3394575 h 4698113"/>
              <a:gd name="connsiteX61" fmla="*/ 3882726 w 7264675"/>
              <a:gd name="connsiteY61" fmla="*/ 2931540 h 4698113"/>
              <a:gd name="connsiteX62" fmla="*/ 3892392 w 7264675"/>
              <a:gd name="connsiteY62" fmla="*/ 2930566 h 4698113"/>
              <a:gd name="connsiteX63" fmla="*/ 3892392 w 7264675"/>
              <a:gd name="connsiteY63" fmla="*/ 2928837 h 4698113"/>
              <a:gd name="connsiteX64" fmla="*/ 3909543 w 7264675"/>
              <a:gd name="connsiteY64" fmla="*/ 2928837 h 4698113"/>
              <a:gd name="connsiteX65" fmla="*/ 3977979 w 7264675"/>
              <a:gd name="connsiteY65" fmla="*/ 2921938 h 4698113"/>
              <a:gd name="connsiteX66" fmla="*/ 5286787 w 7264675"/>
              <a:gd name="connsiteY66" fmla="*/ 2921938 h 4698113"/>
              <a:gd name="connsiteX67" fmla="*/ 5286787 w 7264675"/>
              <a:gd name="connsiteY67" fmla="*/ 2773613 h 4698113"/>
              <a:gd name="connsiteX68" fmla="*/ 5447252 w 7264675"/>
              <a:gd name="connsiteY68" fmla="*/ 2928837 h 4698113"/>
              <a:gd name="connsiteX69" fmla="*/ 5530714 w 7264675"/>
              <a:gd name="connsiteY69" fmla="*/ 2928837 h 4698113"/>
              <a:gd name="connsiteX70" fmla="*/ 5753201 w 7264675"/>
              <a:gd name="connsiteY70" fmla="*/ 2706350 h 4698113"/>
              <a:gd name="connsiteX71" fmla="*/ 5530714 w 7264675"/>
              <a:gd name="connsiteY71" fmla="*/ 2483863 h 4698113"/>
              <a:gd name="connsiteX72" fmla="*/ 4221906 w 7264675"/>
              <a:gd name="connsiteY72" fmla="*/ 2483863 h 4698113"/>
              <a:gd name="connsiteX73" fmla="*/ 4221906 w 7264675"/>
              <a:gd name="connsiteY73" fmla="*/ 2632187 h 4698113"/>
              <a:gd name="connsiteX74" fmla="*/ 4064452 w 7264675"/>
              <a:gd name="connsiteY74" fmla="*/ 2479876 h 4698113"/>
              <a:gd name="connsiteX75" fmla="*/ 3967093 w 7264675"/>
              <a:gd name="connsiteY75" fmla="*/ 2479876 h 4698113"/>
              <a:gd name="connsiteX76" fmla="*/ 3494456 w 7264675"/>
              <a:gd name="connsiteY76" fmla="*/ 2007239 h 4698113"/>
              <a:gd name="connsiteX77" fmla="*/ 3967093 w 7264675"/>
              <a:gd name="connsiteY77" fmla="*/ 1534602 h 4698113"/>
              <a:gd name="connsiteX78" fmla="*/ 4002272 w 7264675"/>
              <a:gd name="connsiteY78" fmla="*/ 1534602 h 4698113"/>
              <a:gd name="connsiteX79" fmla="*/ 4002272 w 7264675"/>
              <a:gd name="connsiteY79" fmla="*/ 1532105 h 4698113"/>
              <a:gd name="connsiteX80" fmla="*/ 5275901 w 7264675"/>
              <a:gd name="connsiteY80" fmla="*/ 1532105 h 4698113"/>
              <a:gd name="connsiteX81" fmla="*/ 5275901 w 7264675"/>
              <a:gd name="connsiteY81" fmla="*/ 1386277 h 4698113"/>
              <a:gd name="connsiteX82" fmla="*/ 5426652 w 7264675"/>
              <a:gd name="connsiteY82" fmla="*/ 1532105 h 4698113"/>
              <a:gd name="connsiteX83" fmla="*/ 6792038 w 7264675"/>
              <a:gd name="connsiteY83" fmla="*/ 1532105 h 4698113"/>
              <a:gd name="connsiteX84" fmla="*/ 7014525 w 7264675"/>
              <a:gd name="connsiteY84" fmla="*/ 1309618 h 4698113"/>
              <a:gd name="connsiteX85" fmla="*/ 6792038 w 7264675"/>
              <a:gd name="connsiteY85" fmla="*/ 1087131 h 4698113"/>
              <a:gd name="connsiteX86" fmla="*/ 6598258 w 7264675"/>
              <a:gd name="connsiteY86" fmla="*/ 1087131 h 4698113"/>
              <a:gd name="connsiteX87" fmla="*/ 6598258 w 7264675"/>
              <a:gd name="connsiteY87" fmla="*/ 1093599 h 4698113"/>
              <a:gd name="connsiteX88" fmla="*/ 4357360 w 7264675"/>
              <a:gd name="connsiteY88" fmla="*/ 1093599 h 4698113"/>
              <a:gd name="connsiteX89" fmla="*/ 4357360 w 7264675"/>
              <a:gd name="connsiteY89" fmla="*/ 1235455 h 4698113"/>
              <a:gd name="connsiteX90" fmla="*/ 4210714 w 7264675"/>
              <a:gd name="connsiteY90" fmla="*/ 1093599 h 4698113"/>
              <a:gd name="connsiteX91" fmla="*/ 4144757 w 7264675"/>
              <a:gd name="connsiteY91" fmla="*/ 1093599 h 4698113"/>
              <a:gd name="connsiteX92" fmla="*/ 3672120 w 7264675"/>
              <a:gd name="connsiteY92" fmla="*/ 620962 h 4698113"/>
              <a:gd name="connsiteX93" fmla="*/ 4144757 w 7264675"/>
              <a:gd name="connsiteY93" fmla="*/ 148324 h 4698113"/>
              <a:gd name="connsiteX94" fmla="*/ 6250639 w 7264675"/>
              <a:gd name="connsiteY94" fmla="*/ 148324 h 46981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264675" h="4698113">
                <a:moveTo>
                  <a:pt x="6250639" y="0"/>
                </a:moveTo>
                <a:lnTo>
                  <a:pt x="6533268" y="273400"/>
                </a:lnTo>
                <a:lnTo>
                  <a:pt x="6250639" y="546799"/>
                </a:lnTo>
                <a:lnTo>
                  <a:pt x="6250639" y="398475"/>
                </a:lnTo>
                <a:lnTo>
                  <a:pt x="4144757" y="398475"/>
                </a:lnTo>
                <a:cubicBezTo>
                  <a:pt x="4021881" y="398475"/>
                  <a:pt x="3922270" y="498086"/>
                  <a:pt x="3922270" y="620962"/>
                </a:cubicBezTo>
                <a:cubicBezTo>
                  <a:pt x="3922270" y="743837"/>
                  <a:pt x="4021881" y="843448"/>
                  <a:pt x="4144757" y="843448"/>
                </a:cubicBezTo>
                <a:lnTo>
                  <a:pt x="4197342" y="843448"/>
                </a:lnTo>
                <a:lnTo>
                  <a:pt x="4357360" y="688656"/>
                </a:lnTo>
                <a:lnTo>
                  <a:pt x="4357360" y="836981"/>
                </a:lnTo>
                <a:lnTo>
                  <a:pt x="6792038" y="836981"/>
                </a:lnTo>
                <a:cubicBezTo>
                  <a:pt x="7053068" y="836981"/>
                  <a:pt x="7264675" y="1048588"/>
                  <a:pt x="7264675" y="1309618"/>
                </a:cubicBezTo>
                <a:cubicBezTo>
                  <a:pt x="7264675" y="1570648"/>
                  <a:pt x="7053068" y="1782255"/>
                  <a:pt x="6792038" y="1782255"/>
                </a:cubicBezTo>
                <a:lnTo>
                  <a:pt x="5431815" y="1782255"/>
                </a:lnTo>
                <a:lnTo>
                  <a:pt x="5275901" y="1933076"/>
                </a:lnTo>
                <a:lnTo>
                  <a:pt x="5275901" y="1784752"/>
                </a:lnTo>
                <a:lnTo>
                  <a:pt x="3967093" y="1784752"/>
                </a:lnTo>
                <a:cubicBezTo>
                  <a:pt x="3844217" y="1784752"/>
                  <a:pt x="3744606" y="1884363"/>
                  <a:pt x="3744606" y="2007239"/>
                </a:cubicBezTo>
                <a:cubicBezTo>
                  <a:pt x="3744606" y="2130115"/>
                  <a:pt x="3844217" y="2229726"/>
                  <a:pt x="3967093" y="2229726"/>
                </a:cubicBezTo>
                <a:lnTo>
                  <a:pt x="4072695" y="2229726"/>
                </a:lnTo>
                <a:lnTo>
                  <a:pt x="4221906" y="2085388"/>
                </a:lnTo>
                <a:lnTo>
                  <a:pt x="4221906" y="2229726"/>
                </a:lnTo>
                <a:lnTo>
                  <a:pt x="5605415" y="2229726"/>
                </a:lnTo>
                <a:lnTo>
                  <a:pt x="5605415" y="2241243"/>
                </a:lnTo>
                <a:lnTo>
                  <a:pt x="5625967" y="2243315"/>
                </a:lnTo>
                <a:cubicBezTo>
                  <a:pt x="5841340" y="2287387"/>
                  <a:pt x="6003351" y="2477949"/>
                  <a:pt x="6003351" y="2706350"/>
                </a:cubicBezTo>
                <a:cubicBezTo>
                  <a:pt x="6003351" y="2967380"/>
                  <a:pt x="5791744" y="3178987"/>
                  <a:pt x="5530714" y="3178987"/>
                </a:cubicBezTo>
                <a:lnTo>
                  <a:pt x="5432987" y="3178987"/>
                </a:lnTo>
                <a:lnTo>
                  <a:pt x="5286787" y="3320412"/>
                </a:lnTo>
                <a:lnTo>
                  <a:pt x="5286787" y="3178987"/>
                </a:lnTo>
                <a:lnTo>
                  <a:pt x="3925477" y="3178987"/>
                </a:lnTo>
                <a:lnTo>
                  <a:pt x="3891377" y="3189572"/>
                </a:lnTo>
                <a:cubicBezTo>
                  <a:pt x="3811523" y="3223347"/>
                  <a:pt x="3755492" y="3302418"/>
                  <a:pt x="3755492" y="3394575"/>
                </a:cubicBezTo>
                <a:cubicBezTo>
                  <a:pt x="3755492" y="3517451"/>
                  <a:pt x="3855103" y="3617062"/>
                  <a:pt x="3977979" y="3617062"/>
                </a:cubicBezTo>
                <a:lnTo>
                  <a:pt x="4072327" y="3617062"/>
                </a:lnTo>
                <a:lnTo>
                  <a:pt x="4232792" y="3461837"/>
                </a:lnTo>
                <a:lnTo>
                  <a:pt x="4232792" y="3610162"/>
                </a:lnTo>
                <a:lnTo>
                  <a:pt x="5541600" y="3610162"/>
                </a:lnTo>
                <a:lnTo>
                  <a:pt x="5610047" y="3617062"/>
                </a:lnTo>
                <a:lnTo>
                  <a:pt x="5616301" y="3617062"/>
                </a:lnTo>
                <a:lnTo>
                  <a:pt x="5616301" y="3617692"/>
                </a:lnTo>
                <a:lnTo>
                  <a:pt x="5636853" y="3619764"/>
                </a:lnTo>
                <a:cubicBezTo>
                  <a:pt x="5852226" y="3663836"/>
                  <a:pt x="6014237" y="3854397"/>
                  <a:pt x="6014237" y="4082799"/>
                </a:cubicBezTo>
                <a:cubicBezTo>
                  <a:pt x="6014237" y="4343829"/>
                  <a:pt x="5802630" y="4555436"/>
                  <a:pt x="5541600" y="4555436"/>
                </a:cubicBezTo>
                <a:lnTo>
                  <a:pt x="5347049" y="4555436"/>
                </a:lnTo>
                <a:lnTo>
                  <a:pt x="5204372" y="4698113"/>
                </a:lnTo>
                <a:lnTo>
                  <a:pt x="5204372" y="4563761"/>
                </a:lnTo>
                <a:lnTo>
                  <a:pt x="0" y="4563761"/>
                </a:lnTo>
                <a:lnTo>
                  <a:pt x="0" y="4295057"/>
                </a:lnTo>
                <a:lnTo>
                  <a:pt x="5204372" y="4295057"/>
                </a:lnTo>
                <a:lnTo>
                  <a:pt x="5204372" y="4160705"/>
                </a:lnTo>
                <a:lnTo>
                  <a:pt x="5348953" y="4305286"/>
                </a:lnTo>
                <a:lnTo>
                  <a:pt x="5541600" y="4305286"/>
                </a:lnTo>
                <a:cubicBezTo>
                  <a:pt x="5664476" y="4305286"/>
                  <a:pt x="5764087" y="4205675"/>
                  <a:pt x="5764087" y="4082799"/>
                </a:cubicBezTo>
                <a:cubicBezTo>
                  <a:pt x="5764087" y="3990642"/>
                  <a:pt x="5708056" y="3911571"/>
                  <a:pt x="5628202" y="3877796"/>
                </a:cubicBezTo>
                <a:lnTo>
                  <a:pt x="5594106" y="3867212"/>
                </a:lnTo>
                <a:lnTo>
                  <a:pt x="4232792" y="3867212"/>
                </a:lnTo>
                <a:lnTo>
                  <a:pt x="4232792" y="4008636"/>
                </a:lnTo>
                <a:lnTo>
                  <a:pt x="4086593" y="3867212"/>
                </a:lnTo>
                <a:lnTo>
                  <a:pt x="3977979" y="3867212"/>
                </a:lnTo>
                <a:cubicBezTo>
                  <a:pt x="3716949" y="3867212"/>
                  <a:pt x="3505342" y="3655605"/>
                  <a:pt x="3505342" y="3394575"/>
                </a:cubicBezTo>
                <a:cubicBezTo>
                  <a:pt x="3505342" y="3166174"/>
                  <a:pt x="3667354" y="2975612"/>
                  <a:pt x="3882726" y="2931540"/>
                </a:cubicBezTo>
                <a:lnTo>
                  <a:pt x="3892392" y="2930566"/>
                </a:lnTo>
                <a:lnTo>
                  <a:pt x="3892392" y="2928837"/>
                </a:lnTo>
                <a:lnTo>
                  <a:pt x="3909543" y="2928837"/>
                </a:lnTo>
                <a:lnTo>
                  <a:pt x="3977979" y="2921938"/>
                </a:lnTo>
                <a:lnTo>
                  <a:pt x="5286787" y="2921938"/>
                </a:lnTo>
                <a:lnTo>
                  <a:pt x="5286787" y="2773613"/>
                </a:lnTo>
                <a:lnTo>
                  <a:pt x="5447252" y="2928837"/>
                </a:lnTo>
                <a:lnTo>
                  <a:pt x="5530714" y="2928837"/>
                </a:lnTo>
                <a:cubicBezTo>
                  <a:pt x="5653590" y="2928837"/>
                  <a:pt x="5753201" y="2829226"/>
                  <a:pt x="5753201" y="2706350"/>
                </a:cubicBezTo>
                <a:cubicBezTo>
                  <a:pt x="5753201" y="2583474"/>
                  <a:pt x="5653590" y="2483863"/>
                  <a:pt x="5530714" y="2483863"/>
                </a:cubicBezTo>
                <a:lnTo>
                  <a:pt x="4221906" y="2483863"/>
                </a:lnTo>
                <a:lnTo>
                  <a:pt x="4221906" y="2632187"/>
                </a:lnTo>
                <a:lnTo>
                  <a:pt x="4064452" y="2479876"/>
                </a:lnTo>
                <a:lnTo>
                  <a:pt x="3967093" y="2479876"/>
                </a:lnTo>
                <a:cubicBezTo>
                  <a:pt x="3706063" y="2479876"/>
                  <a:pt x="3494456" y="2268269"/>
                  <a:pt x="3494456" y="2007239"/>
                </a:cubicBezTo>
                <a:cubicBezTo>
                  <a:pt x="3494456" y="1746209"/>
                  <a:pt x="3706063" y="1534602"/>
                  <a:pt x="3967093" y="1534602"/>
                </a:cubicBezTo>
                <a:lnTo>
                  <a:pt x="4002272" y="1534602"/>
                </a:lnTo>
                <a:lnTo>
                  <a:pt x="4002272" y="1532105"/>
                </a:lnTo>
                <a:lnTo>
                  <a:pt x="5275901" y="1532105"/>
                </a:lnTo>
                <a:lnTo>
                  <a:pt x="5275901" y="1386277"/>
                </a:lnTo>
                <a:lnTo>
                  <a:pt x="5426652" y="1532105"/>
                </a:lnTo>
                <a:lnTo>
                  <a:pt x="6792038" y="1532105"/>
                </a:lnTo>
                <a:cubicBezTo>
                  <a:pt x="6914914" y="1532105"/>
                  <a:pt x="7014525" y="1432494"/>
                  <a:pt x="7014525" y="1309618"/>
                </a:cubicBezTo>
                <a:cubicBezTo>
                  <a:pt x="7014525" y="1186742"/>
                  <a:pt x="6914914" y="1087131"/>
                  <a:pt x="6792038" y="1087131"/>
                </a:cubicBezTo>
                <a:lnTo>
                  <a:pt x="6598258" y="1087131"/>
                </a:lnTo>
                <a:lnTo>
                  <a:pt x="6598258" y="1093599"/>
                </a:lnTo>
                <a:lnTo>
                  <a:pt x="4357360" y="1093599"/>
                </a:lnTo>
                <a:lnTo>
                  <a:pt x="4357360" y="1235455"/>
                </a:lnTo>
                <a:lnTo>
                  <a:pt x="4210714" y="1093599"/>
                </a:lnTo>
                <a:lnTo>
                  <a:pt x="4144757" y="1093599"/>
                </a:lnTo>
                <a:cubicBezTo>
                  <a:pt x="3883727" y="1093599"/>
                  <a:pt x="3672120" y="881992"/>
                  <a:pt x="3672120" y="620962"/>
                </a:cubicBezTo>
                <a:cubicBezTo>
                  <a:pt x="3672120" y="359931"/>
                  <a:pt x="3883727" y="148324"/>
                  <a:pt x="4144757" y="148324"/>
                </a:cubicBezTo>
                <a:lnTo>
                  <a:pt x="6250639" y="148324"/>
                </a:lnTo>
                <a:close/>
              </a:path>
            </a:pathLst>
          </a:custGeom>
          <a:gradFill flip="none" rotWithShape="1">
            <a:gsLst>
              <a:gs pos="100000">
                <a:schemeClr val="bg1">
                  <a:lumMod val="85000"/>
                </a:schemeClr>
              </a:gs>
              <a:gs pos="3000">
                <a:schemeClr val="bg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手杖形箭头 4"/>
          <p:cNvSpPr/>
          <p:nvPr/>
        </p:nvSpPr>
        <p:spPr>
          <a:xfrm rot="16200000">
            <a:off x="3990580" y="3255587"/>
            <a:ext cx="1093599" cy="2064075"/>
          </a:xfrm>
          <a:custGeom>
            <a:avLst/>
            <a:gdLst>
              <a:gd name="connsiteX0" fmla="*/ 0 w 1093599"/>
              <a:gd name="connsiteY0" fmla="*/ 2110959 h 2110959"/>
              <a:gd name="connsiteX1" fmla="*/ 0 w 1093599"/>
              <a:gd name="connsiteY1" fmla="*/ 472637 h 2110959"/>
              <a:gd name="connsiteX2" fmla="*/ 472637 w 1093599"/>
              <a:gd name="connsiteY2" fmla="*/ 0 h 2110959"/>
              <a:gd name="connsiteX3" fmla="*/ 472637 w 1093599"/>
              <a:gd name="connsiteY3" fmla="*/ 0 h 2110959"/>
              <a:gd name="connsiteX4" fmla="*/ 945274 w 1093599"/>
              <a:gd name="connsiteY4" fmla="*/ 472637 h 2110959"/>
              <a:gd name="connsiteX5" fmla="*/ 945274 w 1093599"/>
              <a:gd name="connsiteY5" fmla="*/ 1781445 h 2110959"/>
              <a:gd name="connsiteX6" fmla="*/ 1093599 w 1093599"/>
              <a:gd name="connsiteY6" fmla="*/ 1781445 h 2110959"/>
              <a:gd name="connsiteX7" fmla="*/ 820199 w 1093599"/>
              <a:gd name="connsiteY7" fmla="*/ 2064075 h 2110959"/>
              <a:gd name="connsiteX8" fmla="*/ 546800 w 1093599"/>
              <a:gd name="connsiteY8" fmla="*/ 1781445 h 2110959"/>
              <a:gd name="connsiteX9" fmla="*/ 695124 w 1093599"/>
              <a:gd name="connsiteY9" fmla="*/ 1781445 h 2110959"/>
              <a:gd name="connsiteX10" fmla="*/ 695124 w 1093599"/>
              <a:gd name="connsiteY10" fmla="*/ 472637 h 2110959"/>
              <a:gd name="connsiteX11" fmla="*/ 472637 w 1093599"/>
              <a:gd name="connsiteY11" fmla="*/ 250150 h 2110959"/>
              <a:gd name="connsiteX12" fmla="*/ 472637 w 1093599"/>
              <a:gd name="connsiteY12" fmla="*/ 250150 h 2110959"/>
              <a:gd name="connsiteX13" fmla="*/ 250150 w 1093599"/>
              <a:gd name="connsiteY13" fmla="*/ 472637 h 2110959"/>
              <a:gd name="connsiteX14" fmla="*/ 250150 w 1093599"/>
              <a:gd name="connsiteY14" fmla="*/ 2110959 h 2110959"/>
              <a:gd name="connsiteX15" fmla="*/ 0 w 1093599"/>
              <a:gd name="connsiteY15" fmla="*/ 2110959 h 2110959"/>
              <a:gd name="connsiteX0" fmla="*/ 0 w 1093599"/>
              <a:gd name="connsiteY0" fmla="*/ 2110959 h 2110959"/>
              <a:gd name="connsiteX1" fmla="*/ 0 w 1093599"/>
              <a:gd name="connsiteY1" fmla="*/ 472637 h 2110959"/>
              <a:gd name="connsiteX2" fmla="*/ 472637 w 1093599"/>
              <a:gd name="connsiteY2" fmla="*/ 0 h 2110959"/>
              <a:gd name="connsiteX3" fmla="*/ 472637 w 1093599"/>
              <a:gd name="connsiteY3" fmla="*/ 0 h 2110959"/>
              <a:gd name="connsiteX4" fmla="*/ 945274 w 1093599"/>
              <a:gd name="connsiteY4" fmla="*/ 472637 h 2110959"/>
              <a:gd name="connsiteX5" fmla="*/ 945274 w 1093599"/>
              <a:gd name="connsiteY5" fmla="*/ 1781445 h 2110959"/>
              <a:gd name="connsiteX6" fmla="*/ 1093599 w 1093599"/>
              <a:gd name="connsiteY6" fmla="*/ 1781445 h 2110959"/>
              <a:gd name="connsiteX7" fmla="*/ 820199 w 1093599"/>
              <a:gd name="connsiteY7" fmla="*/ 2064075 h 2110959"/>
              <a:gd name="connsiteX8" fmla="*/ 546800 w 1093599"/>
              <a:gd name="connsiteY8" fmla="*/ 1781445 h 2110959"/>
              <a:gd name="connsiteX9" fmla="*/ 695124 w 1093599"/>
              <a:gd name="connsiteY9" fmla="*/ 1781445 h 2110959"/>
              <a:gd name="connsiteX10" fmla="*/ 695124 w 1093599"/>
              <a:gd name="connsiteY10" fmla="*/ 472637 h 2110959"/>
              <a:gd name="connsiteX11" fmla="*/ 472637 w 1093599"/>
              <a:gd name="connsiteY11" fmla="*/ 250150 h 2110959"/>
              <a:gd name="connsiteX12" fmla="*/ 472637 w 1093599"/>
              <a:gd name="connsiteY12" fmla="*/ 250150 h 2110959"/>
              <a:gd name="connsiteX13" fmla="*/ 250150 w 1093599"/>
              <a:gd name="connsiteY13" fmla="*/ 472637 h 2110959"/>
              <a:gd name="connsiteX14" fmla="*/ 0 w 1093599"/>
              <a:gd name="connsiteY14" fmla="*/ 2110959 h 2110959"/>
              <a:gd name="connsiteX0" fmla="*/ 250150 w 1093599"/>
              <a:gd name="connsiteY0" fmla="*/ 472637 h 2064075"/>
              <a:gd name="connsiteX1" fmla="*/ 0 w 1093599"/>
              <a:gd name="connsiteY1" fmla="*/ 472637 h 2064075"/>
              <a:gd name="connsiteX2" fmla="*/ 472637 w 1093599"/>
              <a:gd name="connsiteY2" fmla="*/ 0 h 2064075"/>
              <a:gd name="connsiteX3" fmla="*/ 472637 w 1093599"/>
              <a:gd name="connsiteY3" fmla="*/ 0 h 2064075"/>
              <a:gd name="connsiteX4" fmla="*/ 945274 w 1093599"/>
              <a:gd name="connsiteY4" fmla="*/ 472637 h 2064075"/>
              <a:gd name="connsiteX5" fmla="*/ 945274 w 1093599"/>
              <a:gd name="connsiteY5" fmla="*/ 1781445 h 2064075"/>
              <a:gd name="connsiteX6" fmla="*/ 1093599 w 1093599"/>
              <a:gd name="connsiteY6" fmla="*/ 1781445 h 2064075"/>
              <a:gd name="connsiteX7" fmla="*/ 820199 w 1093599"/>
              <a:gd name="connsiteY7" fmla="*/ 2064075 h 2064075"/>
              <a:gd name="connsiteX8" fmla="*/ 546800 w 1093599"/>
              <a:gd name="connsiteY8" fmla="*/ 1781445 h 2064075"/>
              <a:gd name="connsiteX9" fmla="*/ 695124 w 1093599"/>
              <a:gd name="connsiteY9" fmla="*/ 1781445 h 2064075"/>
              <a:gd name="connsiteX10" fmla="*/ 695124 w 1093599"/>
              <a:gd name="connsiteY10" fmla="*/ 472637 h 2064075"/>
              <a:gd name="connsiteX11" fmla="*/ 472637 w 1093599"/>
              <a:gd name="connsiteY11" fmla="*/ 250150 h 2064075"/>
              <a:gd name="connsiteX12" fmla="*/ 472637 w 1093599"/>
              <a:gd name="connsiteY12" fmla="*/ 250150 h 2064075"/>
              <a:gd name="connsiteX13" fmla="*/ 250150 w 1093599"/>
              <a:gd name="connsiteY13" fmla="*/ 472637 h 2064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093599" h="2064075">
                <a:moveTo>
                  <a:pt x="250150" y="472637"/>
                </a:moveTo>
                <a:lnTo>
                  <a:pt x="0" y="472637"/>
                </a:lnTo>
                <a:cubicBezTo>
                  <a:pt x="0" y="211607"/>
                  <a:pt x="211607" y="0"/>
                  <a:pt x="472637" y="0"/>
                </a:cubicBezTo>
                <a:lnTo>
                  <a:pt x="472637" y="0"/>
                </a:lnTo>
                <a:cubicBezTo>
                  <a:pt x="733667" y="0"/>
                  <a:pt x="945274" y="211607"/>
                  <a:pt x="945274" y="472637"/>
                </a:cubicBezTo>
                <a:lnTo>
                  <a:pt x="945274" y="1781445"/>
                </a:lnTo>
                <a:lnTo>
                  <a:pt x="1093599" y="1781445"/>
                </a:lnTo>
                <a:lnTo>
                  <a:pt x="820199" y="2064075"/>
                </a:lnTo>
                <a:lnTo>
                  <a:pt x="546800" y="1781445"/>
                </a:lnTo>
                <a:lnTo>
                  <a:pt x="695124" y="1781445"/>
                </a:lnTo>
                <a:lnTo>
                  <a:pt x="695124" y="472637"/>
                </a:lnTo>
                <a:cubicBezTo>
                  <a:pt x="695124" y="349761"/>
                  <a:pt x="595513" y="250150"/>
                  <a:pt x="472637" y="250150"/>
                </a:cubicBezTo>
                <a:lnTo>
                  <a:pt x="472637" y="250150"/>
                </a:lnTo>
                <a:cubicBezTo>
                  <a:pt x="349761" y="250150"/>
                  <a:pt x="250150" y="349761"/>
                  <a:pt x="250150" y="472637"/>
                </a:cubicBezTo>
                <a:close/>
              </a:path>
            </a:pathLst>
          </a:custGeom>
          <a:solidFill>
            <a:srgbClr val="F7C477"/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手杖形箭头 4"/>
          <p:cNvSpPr/>
          <p:nvPr/>
        </p:nvSpPr>
        <p:spPr>
          <a:xfrm rot="16200000">
            <a:off x="3990580" y="1870829"/>
            <a:ext cx="1093599" cy="2064075"/>
          </a:xfrm>
          <a:custGeom>
            <a:avLst/>
            <a:gdLst>
              <a:gd name="connsiteX0" fmla="*/ 0 w 1093599"/>
              <a:gd name="connsiteY0" fmla="*/ 2110959 h 2110959"/>
              <a:gd name="connsiteX1" fmla="*/ 0 w 1093599"/>
              <a:gd name="connsiteY1" fmla="*/ 472637 h 2110959"/>
              <a:gd name="connsiteX2" fmla="*/ 472637 w 1093599"/>
              <a:gd name="connsiteY2" fmla="*/ 0 h 2110959"/>
              <a:gd name="connsiteX3" fmla="*/ 472637 w 1093599"/>
              <a:gd name="connsiteY3" fmla="*/ 0 h 2110959"/>
              <a:gd name="connsiteX4" fmla="*/ 945274 w 1093599"/>
              <a:gd name="connsiteY4" fmla="*/ 472637 h 2110959"/>
              <a:gd name="connsiteX5" fmla="*/ 945274 w 1093599"/>
              <a:gd name="connsiteY5" fmla="*/ 1781445 h 2110959"/>
              <a:gd name="connsiteX6" fmla="*/ 1093599 w 1093599"/>
              <a:gd name="connsiteY6" fmla="*/ 1781445 h 2110959"/>
              <a:gd name="connsiteX7" fmla="*/ 820199 w 1093599"/>
              <a:gd name="connsiteY7" fmla="*/ 2064075 h 2110959"/>
              <a:gd name="connsiteX8" fmla="*/ 546800 w 1093599"/>
              <a:gd name="connsiteY8" fmla="*/ 1781445 h 2110959"/>
              <a:gd name="connsiteX9" fmla="*/ 695124 w 1093599"/>
              <a:gd name="connsiteY9" fmla="*/ 1781445 h 2110959"/>
              <a:gd name="connsiteX10" fmla="*/ 695124 w 1093599"/>
              <a:gd name="connsiteY10" fmla="*/ 472637 h 2110959"/>
              <a:gd name="connsiteX11" fmla="*/ 472637 w 1093599"/>
              <a:gd name="connsiteY11" fmla="*/ 250150 h 2110959"/>
              <a:gd name="connsiteX12" fmla="*/ 472637 w 1093599"/>
              <a:gd name="connsiteY12" fmla="*/ 250150 h 2110959"/>
              <a:gd name="connsiteX13" fmla="*/ 250150 w 1093599"/>
              <a:gd name="connsiteY13" fmla="*/ 472637 h 2110959"/>
              <a:gd name="connsiteX14" fmla="*/ 250150 w 1093599"/>
              <a:gd name="connsiteY14" fmla="*/ 2110959 h 2110959"/>
              <a:gd name="connsiteX15" fmla="*/ 0 w 1093599"/>
              <a:gd name="connsiteY15" fmla="*/ 2110959 h 2110959"/>
              <a:gd name="connsiteX0" fmla="*/ 0 w 1093599"/>
              <a:gd name="connsiteY0" fmla="*/ 2110959 h 2110959"/>
              <a:gd name="connsiteX1" fmla="*/ 0 w 1093599"/>
              <a:gd name="connsiteY1" fmla="*/ 472637 h 2110959"/>
              <a:gd name="connsiteX2" fmla="*/ 472637 w 1093599"/>
              <a:gd name="connsiteY2" fmla="*/ 0 h 2110959"/>
              <a:gd name="connsiteX3" fmla="*/ 472637 w 1093599"/>
              <a:gd name="connsiteY3" fmla="*/ 0 h 2110959"/>
              <a:gd name="connsiteX4" fmla="*/ 945274 w 1093599"/>
              <a:gd name="connsiteY4" fmla="*/ 472637 h 2110959"/>
              <a:gd name="connsiteX5" fmla="*/ 945274 w 1093599"/>
              <a:gd name="connsiteY5" fmla="*/ 1781445 h 2110959"/>
              <a:gd name="connsiteX6" fmla="*/ 1093599 w 1093599"/>
              <a:gd name="connsiteY6" fmla="*/ 1781445 h 2110959"/>
              <a:gd name="connsiteX7" fmla="*/ 820199 w 1093599"/>
              <a:gd name="connsiteY7" fmla="*/ 2064075 h 2110959"/>
              <a:gd name="connsiteX8" fmla="*/ 546800 w 1093599"/>
              <a:gd name="connsiteY8" fmla="*/ 1781445 h 2110959"/>
              <a:gd name="connsiteX9" fmla="*/ 695124 w 1093599"/>
              <a:gd name="connsiteY9" fmla="*/ 1781445 h 2110959"/>
              <a:gd name="connsiteX10" fmla="*/ 695124 w 1093599"/>
              <a:gd name="connsiteY10" fmla="*/ 472637 h 2110959"/>
              <a:gd name="connsiteX11" fmla="*/ 472637 w 1093599"/>
              <a:gd name="connsiteY11" fmla="*/ 250150 h 2110959"/>
              <a:gd name="connsiteX12" fmla="*/ 472637 w 1093599"/>
              <a:gd name="connsiteY12" fmla="*/ 250150 h 2110959"/>
              <a:gd name="connsiteX13" fmla="*/ 250150 w 1093599"/>
              <a:gd name="connsiteY13" fmla="*/ 472637 h 2110959"/>
              <a:gd name="connsiteX14" fmla="*/ 0 w 1093599"/>
              <a:gd name="connsiteY14" fmla="*/ 2110959 h 2110959"/>
              <a:gd name="connsiteX0" fmla="*/ 250150 w 1093599"/>
              <a:gd name="connsiteY0" fmla="*/ 472637 h 2064075"/>
              <a:gd name="connsiteX1" fmla="*/ 0 w 1093599"/>
              <a:gd name="connsiteY1" fmla="*/ 472637 h 2064075"/>
              <a:gd name="connsiteX2" fmla="*/ 472637 w 1093599"/>
              <a:gd name="connsiteY2" fmla="*/ 0 h 2064075"/>
              <a:gd name="connsiteX3" fmla="*/ 472637 w 1093599"/>
              <a:gd name="connsiteY3" fmla="*/ 0 h 2064075"/>
              <a:gd name="connsiteX4" fmla="*/ 945274 w 1093599"/>
              <a:gd name="connsiteY4" fmla="*/ 472637 h 2064075"/>
              <a:gd name="connsiteX5" fmla="*/ 945274 w 1093599"/>
              <a:gd name="connsiteY5" fmla="*/ 1781445 h 2064075"/>
              <a:gd name="connsiteX6" fmla="*/ 1093599 w 1093599"/>
              <a:gd name="connsiteY6" fmla="*/ 1781445 h 2064075"/>
              <a:gd name="connsiteX7" fmla="*/ 820199 w 1093599"/>
              <a:gd name="connsiteY7" fmla="*/ 2064075 h 2064075"/>
              <a:gd name="connsiteX8" fmla="*/ 546800 w 1093599"/>
              <a:gd name="connsiteY8" fmla="*/ 1781445 h 2064075"/>
              <a:gd name="connsiteX9" fmla="*/ 695124 w 1093599"/>
              <a:gd name="connsiteY9" fmla="*/ 1781445 h 2064075"/>
              <a:gd name="connsiteX10" fmla="*/ 695124 w 1093599"/>
              <a:gd name="connsiteY10" fmla="*/ 472637 h 2064075"/>
              <a:gd name="connsiteX11" fmla="*/ 472637 w 1093599"/>
              <a:gd name="connsiteY11" fmla="*/ 250150 h 2064075"/>
              <a:gd name="connsiteX12" fmla="*/ 472637 w 1093599"/>
              <a:gd name="connsiteY12" fmla="*/ 250150 h 2064075"/>
              <a:gd name="connsiteX13" fmla="*/ 250150 w 1093599"/>
              <a:gd name="connsiteY13" fmla="*/ 472637 h 2064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093599" h="2064075">
                <a:moveTo>
                  <a:pt x="250150" y="472637"/>
                </a:moveTo>
                <a:lnTo>
                  <a:pt x="0" y="472637"/>
                </a:lnTo>
                <a:cubicBezTo>
                  <a:pt x="0" y="211607"/>
                  <a:pt x="211607" y="0"/>
                  <a:pt x="472637" y="0"/>
                </a:cubicBezTo>
                <a:lnTo>
                  <a:pt x="472637" y="0"/>
                </a:lnTo>
                <a:cubicBezTo>
                  <a:pt x="733667" y="0"/>
                  <a:pt x="945274" y="211607"/>
                  <a:pt x="945274" y="472637"/>
                </a:cubicBezTo>
                <a:lnTo>
                  <a:pt x="945274" y="1781445"/>
                </a:lnTo>
                <a:lnTo>
                  <a:pt x="1093599" y="1781445"/>
                </a:lnTo>
                <a:lnTo>
                  <a:pt x="820199" y="2064075"/>
                </a:lnTo>
                <a:lnTo>
                  <a:pt x="546800" y="1781445"/>
                </a:lnTo>
                <a:lnTo>
                  <a:pt x="695124" y="1781445"/>
                </a:lnTo>
                <a:lnTo>
                  <a:pt x="695124" y="472637"/>
                </a:lnTo>
                <a:cubicBezTo>
                  <a:pt x="695124" y="349761"/>
                  <a:pt x="595513" y="250150"/>
                  <a:pt x="472637" y="250150"/>
                </a:cubicBezTo>
                <a:lnTo>
                  <a:pt x="472637" y="250150"/>
                </a:lnTo>
                <a:cubicBezTo>
                  <a:pt x="349761" y="250150"/>
                  <a:pt x="250150" y="349761"/>
                  <a:pt x="250150" y="472637"/>
                </a:cubicBezTo>
                <a:close/>
              </a:path>
            </a:pathLst>
          </a:custGeom>
          <a:solidFill>
            <a:srgbClr val="F7C477"/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5698182" y="6460182"/>
            <a:ext cx="795635" cy="795635"/>
            <a:chOff x="5641559" y="8807588"/>
            <a:chExt cx="1430611" cy="1430611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6" name="椭圆 5"/>
            <p:cNvSpPr/>
            <p:nvPr/>
          </p:nvSpPr>
          <p:spPr>
            <a:xfrm>
              <a:off x="5641559" y="8807588"/>
              <a:ext cx="1430611" cy="1430611"/>
            </a:xfrm>
            <a:prstGeom prst="ellipse">
              <a:avLst/>
            </a:prstGeom>
            <a:solidFill>
              <a:srgbClr val="F7C4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" name="燕尾形 6"/>
            <p:cNvSpPr/>
            <p:nvPr/>
          </p:nvSpPr>
          <p:spPr>
            <a:xfrm rot="5400000">
              <a:off x="6158444" y="9076922"/>
              <a:ext cx="396837" cy="891949"/>
            </a:xfrm>
            <a:prstGeom prst="chevron">
              <a:avLst>
                <a:gd name="adj" fmla="val 41459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5698182" y="-397818"/>
            <a:ext cx="795635" cy="795635"/>
            <a:chOff x="5641559" y="8807588"/>
            <a:chExt cx="1430611" cy="1430611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9" name="椭圆 8"/>
            <p:cNvSpPr/>
            <p:nvPr/>
          </p:nvSpPr>
          <p:spPr>
            <a:xfrm>
              <a:off x="5641559" y="8807588"/>
              <a:ext cx="1430611" cy="1430611"/>
            </a:xfrm>
            <a:prstGeom prst="ellipse">
              <a:avLst/>
            </a:prstGeom>
            <a:solidFill>
              <a:srgbClr val="F7C4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0" name="燕尾形 9"/>
            <p:cNvSpPr/>
            <p:nvPr/>
          </p:nvSpPr>
          <p:spPr>
            <a:xfrm rot="5400000">
              <a:off x="6158444" y="9076922"/>
              <a:ext cx="396837" cy="891949"/>
            </a:xfrm>
            <a:prstGeom prst="chevron">
              <a:avLst>
                <a:gd name="adj" fmla="val 41459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12" name="直接箭头连接符 11"/>
          <p:cNvCxnSpPr/>
          <p:nvPr/>
        </p:nvCxnSpPr>
        <p:spPr>
          <a:xfrm>
            <a:off x="0" y="203485"/>
            <a:ext cx="5577142" cy="0"/>
          </a:xfrm>
          <a:prstGeom prst="straightConnector1">
            <a:avLst/>
          </a:prstGeom>
          <a:ln w="15875" cmpd="thickThin">
            <a:solidFill>
              <a:schemeClr val="tx1">
                <a:lumMod val="75000"/>
                <a:lumOff val="25000"/>
              </a:schemeClr>
            </a:solidFill>
            <a:headEnd type="none" w="lg" len="lg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/>
          <p:nvPr/>
        </p:nvCxnSpPr>
        <p:spPr>
          <a:xfrm flipH="1">
            <a:off x="6614858" y="203485"/>
            <a:ext cx="5577142" cy="0"/>
          </a:xfrm>
          <a:prstGeom prst="straightConnector1">
            <a:avLst/>
          </a:prstGeom>
          <a:ln w="15875" cmpd="thickThin">
            <a:solidFill>
              <a:schemeClr val="tx1">
                <a:lumMod val="75000"/>
                <a:lumOff val="25000"/>
              </a:schemeClr>
            </a:solidFill>
            <a:headEnd type="none" w="lg" len="lg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图片 15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2630" y="6565264"/>
            <a:ext cx="1367895" cy="182386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5033433" y="490954"/>
            <a:ext cx="21251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  <a:r>
              <a:rPr lang="en-US" altLang="zh-CN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论文结构</a:t>
            </a:r>
          </a:p>
        </p:txBody>
      </p:sp>
      <p:sp>
        <p:nvSpPr>
          <p:cNvPr id="31" name="文本框 8"/>
          <p:cNvSpPr txBox="1"/>
          <p:nvPr/>
        </p:nvSpPr>
        <p:spPr>
          <a:xfrm>
            <a:off x="7425379" y="4523443"/>
            <a:ext cx="3674744" cy="81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8-14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号字，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1.3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倍字间距。</a:t>
            </a:r>
          </a:p>
        </p:txBody>
      </p:sp>
      <p:sp>
        <p:nvSpPr>
          <p:cNvPr id="32" name="椭圆 31"/>
          <p:cNvSpPr/>
          <p:nvPr/>
        </p:nvSpPr>
        <p:spPr>
          <a:xfrm>
            <a:off x="6359866" y="4523444"/>
            <a:ext cx="904810" cy="904808"/>
          </a:xfrm>
          <a:prstGeom prst="ellipse">
            <a:avLst/>
          </a:prstGeom>
          <a:solidFill>
            <a:srgbClr val="F7C477"/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800" b="1" dirty="0" smtClean="0">
                <a:solidFill>
                  <a:srgbClr val="595959"/>
                </a:solidFill>
              </a:rPr>
              <a:t>1</a:t>
            </a:r>
            <a:endParaRPr kumimoji="1" lang="zh-CN" altLang="en-US" sz="4800" b="1" dirty="0">
              <a:solidFill>
                <a:srgbClr val="595959"/>
              </a:solidFill>
            </a:endParaRPr>
          </a:p>
        </p:txBody>
      </p:sp>
      <p:sp>
        <p:nvSpPr>
          <p:cNvPr id="33" name="文本框 8"/>
          <p:cNvSpPr txBox="1"/>
          <p:nvPr/>
        </p:nvSpPr>
        <p:spPr>
          <a:xfrm>
            <a:off x="7425379" y="3189494"/>
            <a:ext cx="3674744" cy="81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8-14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号字，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1.3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倍字间距。</a:t>
            </a:r>
          </a:p>
        </p:txBody>
      </p:sp>
      <p:sp>
        <p:nvSpPr>
          <p:cNvPr id="34" name="椭圆 33"/>
          <p:cNvSpPr/>
          <p:nvPr/>
        </p:nvSpPr>
        <p:spPr>
          <a:xfrm>
            <a:off x="6359866" y="3189495"/>
            <a:ext cx="904810" cy="904808"/>
          </a:xfrm>
          <a:prstGeom prst="ellipse">
            <a:avLst/>
          </a:prstGeom>
          <a:solidFill>
            <a:srgbClr val="F7C477"/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800" b="1" dirty="0" smtClean="0">
                <a:solidFill>
                  <a:srgbClr val="595959"/>
                </a:solidFill>
              </a:rPr>
              <a:t>3</a:t>
            </a:r>
            <a:endParaRPr kumimoji="1" lang="zh-CN" altLang="en-US" sz="4800" b="1" dirty="0">
              <a:solidFill>
                <a:srgbClr val="595959"/>
              </a:solidFill>
            </a:endParaRPr>
          </a:p>
        </p:txBody>
      </p:sp>
      <p:sp>
        <p:nvSpPr>
          <p:cNvPr id="35" name="文本框 8"/>
          <p:cNvSpPr txBox="1"/>
          <p:nvPr/>
        </p:nvSpPr>
        <p:spPr>
          <a:xfrm>
            <a:off x="401702" y="3861271"/>
            <a:ext cx="1972734" cy="9048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30000"/>
              </a:lnSpc>
            </a:pPr>
            <a:r>
              <a:rPr lang="zh-CN" altLang="en-US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顶部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“开始”面板中可以对字体、字号、颜色、行距等进行</a:t>
            </a:r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修改</a:t>
            </a:r>
            <a:r>
              <a:rPr lang="zh-CN" altLang="en-US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。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36" name="椭圆 35"/>
          <p:cNvSpPr/>
          <p:nvPr/>
        </p:nvSpPr>
        <p:spPr>
          <a:xfrm>
            <a:off x="2450715" y="3861272"/>
            <a:ext cx="904810" cy="904808"/>
          </a:xfrm>
          <a:prstGeom prst="ellipse">
            <a:avLst/>
          </a:prstGeom>
          <a:solidFill>
            <a:srgbClr val="F7C477"/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800" b="1" dirty="0" smtClean="0">
                <a:solidFill>
                  <a:srgbClr val="595959"/>
                </a:solidFill>
              </a:rPr>
              <a:t>2</a:t>
            </a:r>
            <a:endParaRPr kumimoji="1" lang="zh-CN" altLang="en-US" sz="4800" b="1" dirty="0">
              <a:solidFill>
                <a:srgbClr val="595959"/>
              </a:solidFill>
            </a:endParaRPr>
          </a:p>
        </p:txBody>
      </p:sp>
      <p:sp>
        <p:nvSpPr>
          <p:cNvPr id="37" name="文本框 8"/>
          <p:cNvSpPr txBox="1"/>
          <p:nvPr/>
        </p:nvSpPr>
        <p:spPr>
          <a:xfrm>
            <a:off x="401702" y="2461596"/>
            <a:ext cx="1972734" cy="9048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3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顶部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“开始”面板中可以对字体、字号、颜色、行距等进行修改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。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38" name="椭圆 37"/>
          <p:cNvSpPr/>
          <p:nvPr/>
        </p:nvSpPr>
        <p:spPr>
          <a:xfrm>
            <a:off x="2450715" y="2461597"/>
            <a:ext cx="904810" cy="904808"/>
          </a:xfrm>
          <a:prstGeom prst="ellipse">
            <a:avLst/>
          </a:prstGeom>
          <a:solidFill>
            <a:srgbClr val="F7C477"/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800" b="1" dirty="0">
                <a:solidFill>
                  <a:srgbClr val="595959"/>
                </a:solidFill>
              </a:rPr>
              <a:t>4</a:t>
            </a:r>
            <a:endParaRPr kumimoji="1" lang="zh-CN" altLang="en-US" sz="4800" b="1" dirty="0">
              <a:solidFill>
                <a:srgbClr val="595959"/>
              </a:solidFill>
            </a:endParaRPr>
          </a:p>
        </p:txBody>
      </p:sp>
      <p:sp>
        <p:nvSpPr>
          <p:cNvPr id="39" name="文本框 8"/>
          <p:cNvSpPr txBox="1"/>
          <p:nvPr/>
        </p:nvSpPr>
        <p:spPr>
          <a:xfrm>
            <a:off x="8687364" y="1855545"/>
            <a:ext cx="2870269" cy="81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。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40" name="椭圆 39"/>
          <p:cNvSpPr/>
          <p:nvPr/>
        </p:nvSpPr>
        <p:spPr>
          <a:xfrm>
            <a:off x="7621850" y="1855546"/>
            <a:ext cx="904810" cy="904808"/>
          </a:xfrm>
          <a:prstGeom prst="ellipse">
            <a:avLst/>
          </a:prstGeom>
          <a:solidFill>
            <a:srgbClr val="F7C477"/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800" b="1" smtClean="0">
                <a:solidFill>
                  <a:srgbClr val="595959"/>
                </a:solidFill>
              </a:rPr>
              <a:t>5</a:t>
            </a:r>
            <a:endParaRPr kumimoji="1" lang="zh-CN" altLang="en-US" sz="4800" b="1" dirty="0">
              <a:solidFill>
                <a:srgbClr val="595959"/>
              </a:solidFill>
            </a:endParaRPr>
          </a:p>
        </p:txBody>
      </p:sp>
      <p:sp>
        <p:nvSpPr>
          <p:cNvPr id="43" name="圆角矩形 42"/>
          <p:cNvSpPr/>
          <p:nvPr/>
        </p:nvSpPr>
        <p:spPr>
          <a:xfrm rot="10800000" flipV="1">
            <a:off x="0" y="5267025"/>
            <a:ext cx="5238750" cy="262780"/>
          </a:xfrm>
          <a:prstGeom prst="roundRect">
            <a:avLst>
              <a:gd name="adj" fmla="val 0"/>
            </a:avLst>
          </a:prstGeom>
          <a:solidFill>
            <a:srgbClr val="F7C477"/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44" name="组合 43"/>
          <p:cNvGrpSpPr/>
          <p:nvPr/>
        </p:nvGrpSpPr>
        <p:grpSpPr>
          <a:xfrm>
            <a:off x="4942843" y="5085702"/>
            <a:ext cx="625428" cy="625426"/>
            <a:chOff x="13083789" y="2381040"/>
            <a:chExt cx="1543987" cy="1543987"/>
          </a:xfrm>
        </p:grpSpPr>
        <p:sp>
          <p:nvSpPr>
            <p:cNvPr id="45" name="椭圆 44"/>
            <p:cNvSpPr/>
            <p:nvPr/>
          </p:nvSpPr>
          <p:spPr>
            <a:xfrm>
              <a:off x="13083789" y="2381040"/>
              <a:ext cx="1543987" cy="1543987"/>
            </a:xfrm>
            <a:prstGeom prst="ellipse">
              <a:avLst/>
            </a:prstGeom>
            <a:gradFill flip="none" rotWithShape="1">
              <a:gsLst>
                <a:gs pos="100000">
                  <a:schemeClr val="tx1">
                    <a:lumMod val="65000"/>
                    <a:lumOff val="35000"/>
                  </a:schemeClr>
                </a:gs>
                <a:gs pos="0">
                  <a:schemeClr val="bg1"/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椭圆 45"/>
            <p:cNvSpPr/>
            <p:nvPr/>
          </p:nvSpPr>
          <p:spPr>
            <a:xfrm>
              <a:off x="13310373" y="2607626"/>
              <a:ext cx="1090822" cy="1090814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95000"/>
                  </a:schemeClr>
                </a:gs>
                <a:gs pos="0">
                  <a:schemeClr val="bg1">
                    <a:lumMod val="6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4942843" y="3688249"/>
            <a:ext cx="625428" cy="625426"/>
            <a:chOff x="13083789" y="2381040"/>
            <a:chExt cx="1543987" cy="1543987"/>
          </a:xfrm>
        </p:grpSpPr>
        <p:sp>
          <p:nvSpPr>
            <p:cNvPr id="48" name="椭圆 47"/>
            <p:cNvSpPr/>
            <p:nvPr/>
          </p:nvSpPr>
          <p:spPr>
            <a:xfrm>
              <a:off x="13083789" y="2381040"/>
              <a:ext cx="1543987" cy="1543987"/>
            </a:xfrm>
            <a:prstGeom prst="ellipse">
              <a:avLst/>
            </a:prstGeom>
            <a:gradFill flip="none" rotWithShape="1">
              <a:gsLst>
                <a:gs pos="100000">
                  <a:schemeClr val="tx1">
                    <a:lumMod val="65000"/>
                    <a:lumOff val="35000"/>
                  </a:schemeClr>
                </a:gs>
                <a:gs pos="0">
                  <a:schemeClr val="bg1"/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椭圆 48"/>
            <p:cNvSpPr/>
            <p:nvPr/>
          </p:nvSpPr>
          <p:spPr>
            <a:xfrm>
              <a:off x="13310373" y="2607626"/>
              <a:ext cx="1090822" cy="1090814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95000"/>
                  </a:schemeClr>
                </a:gs>
                <a:gs pos="0">
                  <a:schemeClr val="bg1">
                    <a:lumMod val="6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53" name="组合 52"/>
          <p:cNvGrpSpPr/>
          <p:nvPr/>
        </p:nvGrpSpPr>
        <p:grpSpPr>
          <a:xfrm>
            <a:off x="4942843" y="2333004"/>
            <a:ext cx="625428" cy="625426"/>
            <a:chOff x="13083789" y="2381040"/>
            <a:chExt cx="1543987" cy="1543987"/>
          </a:xfrm>
        </p:grpSpPr>
        <p:sp>
          <p:nvSpPr>
            <p:cNvPr id="54" name="椭圆 53"/>
            <p:cNvSpPr/>
            <p:nvPr/>
          </p:nvSpPr>
          <p:spPr>
            <a:xfrm>
              <a:off x="13083789" y="2381040"/>
              <a:ext cx="1543987" cy="1543987"/>
            </a:xfrm>
            <a:prstGeom prst="ellipse">
              <a:avLst/>
            </a:prstGeom>
            <a:gradFill flip="none" rotWithShape="1">
              <a:gsLst>
                <a:gs pos="100000">
                  <a:schemeClr val="tx1">
                    <a:lumMod val="65000"/>
                    <a:lumOff val="35000"/>
                  </a:schemeClr>
                </a:gs>
                <a:gs pos="0">
                  <a:schemeClr val="bg1"/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椭圆 54"/>
            <p:cNvSpPr/>
            <p:nvPr/>
          </p:nvSpPr>
          <p:spPr>
            <a:xfrm>
              <a:off x="13310373" y="2607626"/>
              <a:ext cx="1090822" cy="1090814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95000"/>
                  </a:schemeClr>
                </a:gs>
                <a:gs pos="0">
                  <a:schemeClr val="bg1">
                    <a:lumMod val="6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62" name="组合 61"/>
          <p:cNvGrpSpPr/>
          <p:nvPr/>
        </p:nvGrpSpPr>
        <p:grpSpPr>
          <a:xfrm>
            <a:off x="3941313" y="3016473"/>
            <a:ext cx="625428" cy="625426"/>
            <a:chOff x="13083789" y="2381040"/>
            <a:chExt cx="1543987" cy="1543987"/>
          </a:xfrm>
        </p:grpSpPr>
        <p:sp>
          <p:nvSpPr>
            <p:cNvPr id="63" name="椭圆 62"/>
            <p:cNvSpPr/>
            <p:nvPr/>
          </p:nvSpPr>
          <p:spPr>
            <a:xfrm>
              <a:off x="13083789" y="2381040"/>
              <a:ext cx="1543987" cy="1543987"/>
            </a:xfrm>
            <a:prstGeom prst="ellipse">
              <a:avLst/>
            </a:prstGeom>
            <a:gradFill flip="none" rotWithShape="1">
              <a:gsLst>
                <a:gs pos="100000">
                  <a:schemeClr val="tx1">
                    <a:lumMod val="65000"/>
                    <a:lumOff val="35000"/>
                  </a:schemeClr>
                </a:gs>
                <a:gs pos="0">
                  <a:schemeClr val="bg1"/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椭圆 63"/>
            <p:cNvSpPr/>
            <p:nvPr/>
          </p:nvSpPr>
          <p:spPr>
            <a:xfrm>
              <a:off x="13310373" y="2607626"/>
              <a:ext cx="1090822" cy="1090814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95000"/>
                  </a:schemeClr>
                </a:gs>
                <a:gs pos="0">
                  <a:schemeClr val="bg1">
                    <a:lumMod val="6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65" name="组合 64"/>
          <p:cNvGrpSpPr/>
          <p:nvPr/>
        </p:nvGrpSpPr>
        <p:grpSpPr>
          <a:xfrm>
            <a:off x="3941313" y="4414385"/>
            <a:ext cx="625428" cy="625426"/>
            <a:chOff x="13083789" y="2381040"/>
            <a:chExt cx="1543987" cy="1543987"/>
          </a:xfrm>
        </p:grpSpPr>
        <p:sp>
          <p:nvSpPr>
            <p:cNvPr id="66" name="椭圆 65"/>
            <p:cNvSpPr/>
            <p:nvPr/>
          </p:nvSpPr>
          <p:spPr>
            <a:xfrm>
              <a:off x="13083789" y="2381040"/>
              <a:ext cx="1543987" cy="1543987"/>
            </a:xfrm>
            <a:prstGeom prst="ellipse">
              <a:avLst/>
            </a:prstGeom>
            <a:gradFill flip="none" rotWithShape="1">
              <a:gsLst>
                <a:gs pos="100000">
                  <a:schemeClr val="tx1">
                    <a:lumMod val="65000"/>
                    <a:lumOff val="35000"/>
                  </a:schemeClr>
                </a:gs>
                <a:gs pos="0">
                  <a:schemeClr val="bg1"/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椭圆 66"/>
            <p:cNvSpPr/>
            <p:nvPr/>
          </p:nvSpPr>
          <p:spPr>
            <a:xfrm>
              <a:off x="13310373" y="2607626"/>
              <a:ext cx="1090822" cy="1090814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95000"/>
                  </a:schemeClr>
                </a:gs>
                <a:gs pos="0">
                  <a:schemeClr val="bg1">
                    <a:lumMod val="6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74" name="手杖形箭头 19"/>
          <p:cNvSpPr/>
          <p:nvPr/>
        </p:nvSpPr>
        <p:spPr>
          <a:xfrm rot="16200000">
            <a:off x="4555894" y="83437"/>
            <a:ext cx="1093599" cy="2861148"/>
          </a:xfrm>
          <a:custGeom>
            <a:avLst/>
            <a:gdLst>
              <a:gd name="connsiteX0" fmla="*/ 0 w 1093599"/>
              <a:gd name="connsiteY0" fmla="*/ 2926138 h 2926138"/>
              <a:gd name="connsiteX1" fmla="*/ 0 w 1093599"/>
              <a:gd name="connsiteY1" fmla="*/ 472637 h 2926138"/>
              <a:gd name="connsiteX2" fmla="*/ 472637 w 1093599"/>
              <a:gd name="connsiteY2" fmla="*/ 0 h 2926138"/>
              <a:gd name="connsiteX3" fmla="*/ 472637 w 1093599"/>
              <a:gd name="connsiteY3" fmla="*/ 0 h 2926138"/>
              <a:gd name="connsiteX4" fmla="*/ 945274 w 1093599"/>
              <a:gd name="connsiteY4" fmla="*/ 472637 h 2926138"/>
              <a:gd name="connsiteX5" fmla="*/ 945274 w 1093599"/>
              <a:gd name="connsiteY5" fmla="*/ 2578519 h 2926138"/>
              <a:gd name="connsiteX6" fmla="*/ 1093599 w 1093599"/>
              <a:gd name="connsiteY6" fmla="*/ 2578519 h 2926138"/>
              <a:gd name="connsiteX7" fmla="*/ 820199 w 1093599"/>
              <a:gd name="connsiteY7" fmla="*/ 2861148 h 2926138"/>
              <a:gd name="connsiteX8" fmla="*/ 546800 w 1093599"/>
              <a:gd name="connsiteY8" fmla="*/ 2578519 h 2926138"/>
              <a:gd name="connsiteX9" fmla="*/ 695124 w 1093599"/>
              <a:gd name="connsiteY9" fmla="*/ 2578519 h 2926138"/>
              <a:gd name="connsiteX10" fmla="*/ 695124 w 1093599"/>
              <a:gd name="connsiteY10" fmla="*/ 472637 h 2926138"/>
              <a:gd name="connsiteX11" fmla="*/ 472637 w 1093599"/>
              <a:gd name="connsiteY11" fmla="*/ 250150 h 2926138"/>
              <a:gd name="connsiteX12" fmla="*/ 472637 w 1093599"/>
              <a:gd name="connsiteY12" fmla="*/ 250150 h 2926138"/>
              <a:gd name="connsiteX13" fmla="*/ 250150 w 1093599"/>
              <a:gd name="connsiteY13" fmla="*/ 472637 h 2926138"/>
              <a:gd name="connsiteX14" fmla="*/ 250150 w 1093599"/>
              <a:gd name="connsiteY14" fmla="*/ 2926138 h 2926138"/>
              <a:gd name="connsiteX15" fmla="*/ 0 w 1093599"/>
              <a:gd name="connsiteY15" fmla="*/ 2926138 h 2926138"/>
              <a:gd name="connsiteX0" fmla="*/ 0 w 1093599"/>
              <a:gd name="connsiteY0" fmla="*/ 2926138 h 2926138"/>
              <a:gd name="connsiteX1" fmla="*/ 0 w 1093599"/>
              <a:gd name="connsiteY1" fmla="*/ 472637 h 2926138"/>
              <a:gd name="connsiteX2" fmla="*/ 472637 w 1093599"/>
              <a:gd name="connsiteY2" fmla="*/ 0 h 2926138"/>
              <a:gd name="connsiteX3" fmla="*/ 472637 w 1093599"/>
              <a:gd name="connsiteY3" fmla="*/ 0 h 2926138"/>
              <a:gd name="connsiteX4" fmla="*/ 945274 w 1093599"/>
              <a:gd name="connsiteY4" fmla="*/ 472637 h 2926138"/>
              <a:gd name="connsiteX5" fmla="*/ 945274 w 1093599"/>
              <a:gd name="connsiteY5" fmla="*/ 2578519 h 2926138"/>
              <a:gd name="connsiteX6" fmla="*/ 1093599 w 1093599"/>
              <a:gd name="connsiteY6" fmla="*/ 2578519 h 2926138"/>
              <a:gd name="connsiteX7" fmla="*/ 820199 w 1093599"/>
              <a:gd name="connsiteY7" fmla="*/ 2861148 h 2926138"/>
              <a:gd name="connsiteX8" fmla="*/ 546800 w 1093599"/>
              <a:gd name="connsiteY8" fmla="*/ 2578519 h 2926138"/>
              <a:gd name="connsiteX9" fmla="*/ 695124 w 1093599"/>
              <a:gd name="connsiteY9" fmla="*/ 2578519 h 2926138"/>
              <a:gd name="connsiteX10" fmla="*/ 695124 w 1093599"/>
              <a:gd name="connsiteY10" fmla="*/ 472637 h 2926138"/>
              <a:gd name="connsiteX11" fmla="*/ 472637 w 1093599"/>
              <a:gd name="connsiteY11" fmla="*/ 250150 h 2926138"/>
              <a:gd name="connsiteX12" fmla="*/ 472637 w 1093599"/>
              <a:gd name="connsiteY12" fmla="*/ 250150 h 2926138"/>
              <a:gd name="connsiteX13" fmla="*/ 250150 w 1093599"/>
              <a:gd name="connsiteY13" fmla="*/ 472637 h 2926138"/>
              <a:gd name="connsiteX14" fmla="*/ 0 w 1093599"/>
              <a:gd name="connsiteY14" fmla="*/ 2926138 h 2926138"/>
              <a:gd name="connsiteX0" fmla="*/ 250150 w 1093599"/>
              <a:gd name="connsiteY0" fmla="*/ 472637 h 2861148"/>
              <a:gd name="connsiteX1" fmla="*/ 0 w 1093599"/>
              <a:gd name="connsiteY1" fmla="*/ 472637 h 2861148"/>
              <a:gd name="connsiteX2" fmla="*/ 472637 w 1093599"/>
              <a:gd name="connsiteY2" fmla="*/ 0 h 2861148"/>
              <a:gd name="connsiteX3" fmla="*/ 472637 w 1093599"/>
              <a:gd name="connsiteY3" fmla="*/ 0 h 2861148"/>
              <a:gd name="connsiteX4" fmla="*/ 945274 w 1093599"/>
              <a:gd name="connsiteY4" fmla="*/ 472637 h 2861148"/>
              <a:gd name="connsiteX5" fmla="*/ 945274 w 1093599"/>
              <a:gd name="connsiteY5" fmla="*/ 2578519 h 2861148"/>
              <a:gd name="connsiteX6" fmla="*/ 1093599 w 1093599"/>
              <a:gd name="connsiteY6" fmla="*/ 2578519 h 2861148"/>
              <a:gd name="connsiteX7" fmla="*/ 820199 w 1093599"/>
              <a:gd name="connsiteY7" fmla="*/ 2861148 h 2861148"/>
              <a:gd name="connsiteX8" fmla="*/ 546800 w 1093599"/>
              <a:gd name="connsiteY8" fmla="*/ 2578519 h 2861148"/>
              <a:gd name="connsiteX9" fmla="*/ 695124 w 1093599"/>
              <a:gd name="connsiteY9" fmla="*/ 2578519 h 2861148"/>
              <a:gd name="connsiteX10" fmla="*/ 695124 w 1093599"/>
              <a:gd name="connsiteY10" fmla="*/ 472637 h 2861148"/>
              <a:gd name="connsiteX11" fmla="*/ 472637 w 1093599"/>
              <a:gd name="connsiteY11" fmla="*/ 250150 h 2861148"/>
              <a:gd name="connsiteX12" fmla="*/ 472637 w 1093599"/>
              <a:gd name="connsiteY12" fmla="*/ 250150 h 2861148"/>
              <a:gd name="connsiteX13" fmla="*/ 250150 w 1093599"/>
              <a:gd name="connsiteY13" fmla="*/ 472637 h 2861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093599" h="2861148">
                <a:moveTo>
                  <a:pt x="250150" y="472637"/>
                </a:moveTo>
                <a:lnTo>
                  <a:pt x="0" y="472637"/>
                </a:lnTo>
                <a:cubicBezTo>
                  <a:pt x="0" y="211607"/>
                  <a:pt x="211607" y="0"/>
                  <a:pt x="472637" y="0"/>
                </a:cubicBezTo>
                <a:lnTo>
                  <a:pt x="472637" y="0"/>
                </a:lnTo>
                <a:cubicBezTo>
                  <a:pt x="733667" y="0"/>
                  <a:pt x="945274" y="211607"/>
                  <a:pt x="945274" y="472637"/>
                </a:cubicBezTo>
                <a:lnTo>
                  <a:pt x="945274" y="2578519"/>
                </a:lnTo>
                <a:lnTo>
                  <a:pt x="1093599" y="2578519"/>
                </a:lnTo>
                <a:lnTo>
                  <a:pt x="820199" y="2861148"/>
                </a:lnTo>
                <a:lnTo>
                  <a:pt x="546800" y="2578519"/>
                </a:lnTo>
                <a:lnTo>
                  <a:pt x="695124" y="2578519"/>
                </a:lnTo>
                <a:lnTo>
                  <a:pt x="695124" y="472637"/>
                </a:lnTo>
                <a:cubicBezTo>
                  <a:pt x="695124" y="349761"/>
                  <a:pt x="595513" y="250150"/>
                  <a:pt x="472637" y="250150"/>
                </a:cubicBezTo>
                <a:lnTo>
                  <a:pt x="472637" y="250150"/>
                </a:lnTo>
                <a:cubicBezTo>
                  <a:pt x="349761" y="250150"/>
                  <a:pt x="250150" y="349761"/>
                  <a:pt x="250150" y="472637"/>
                </a:cubicBezTo>
                <a:close/>
              </a:path>
            </a:pathLst>
          </a:custGeom>
          <a:solidFill>
            <a:srgbClr val="F7C477"/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6" name="组合 55"/>
          <p:cNvGrpSpPr/>
          <p:nvPr/>
        </p:nvGrpSpPr>
        <p:grpSpPr>
          <a:xfrm>
            <a:off x="5989430" y="945001"/>
            <a:ext cx="625428" cy="625426"/>
            <a:chOff x="13083789" y="2381040"/>
            <a:chExt cx="1543987" cy="1543987"/>
          </a:xfrm>
        </p:grpSpPr>
        <p:sp>
          <p:nvSpPr>
            <p:cNvPr id="57" name="椭圆 56"/>
            <p:cNvSpPr/>
            <p:nvPr/>
          </p:nvSpPr>
          <p:spPr>
            <a:xfrm>
              <a:off x="13083789" y="2381040"/>
              <a:ext cx="1543987" cy="1543987"/>
            </a:xfrm>
            <a:prstGeom prst="ellipse">
              <a:avLst/>
            </a:prstGeom>
            <a:gradFill flip="none" rotWithShape="1">
              <a:gsLst>
                <a:gs pos="100000">
                  <a:schemeClr val="tx1">
                    <a:lumMod val="65000"/>
                    <a:lumOff val="35000"/>
                  </a:schemeClr>
                </a:gs>
                <a:gs pos="0">
                  <a:schemeClr val="bg1"/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椭圆 57"/>
            <p:cNvSpPr/>
            <p:nvPr/>
          </p:nvSpPr>
          <p:spPr>
            <a:xfrm>
              <a:off x="13310373" y="2607626"/>
              <a:ext cx="1090822" cy="1090814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95000"/>
                  </a:schemeClr>
                </a:gs>
                <a:gs pos="0">
                  <a:schemeClr val="bg1">
                    <a:lumMod val="6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59" name="组合 58"/>
          <p:cNvGrpSpPr/>
          <p:nvPr/>
        </p:nvGrpSpPr>
        <p:grpSpPr>
          <a:xfrm>
            <a:off x="3941313" y="1572148"/>
            <a:ext cx="625428" cy="625426"/>
            <a:chOff x="13083789" y="2381040"/>
            <a:chExt cx="1543987" cy="1543987"/>
          </a:xfrm>
        </p:grpSpPr>
        <p:sp>
          <p:nvSpPr>
            <p:cNvPr id="60" name="椭圆 59"/>
            <p:cNvSpPr/>
            <p:nvPr/>
          </p:nvSpPr>
          <p:spPr>
            <a:xfrm>
              <a:off x="13083789" y="2381040"/>
              <a:ext cx="1543987" cy="1543987"/>
            </a:xfrm>
            <a:prstGeom prst="ellipse">
              <a:avLst/>
            </a:prstGeom>
            <a:gradFill flip="none" rotWithShape="1">
              <a:gsLst>
                <a:gs pos="100000">
                  <a:schemeClr val="tx1">
                    <a:lumMod val="65000"/>
                    <a:lumOff val="35000"/>
                  </a:schemeClr>
                </a:gs>
                <a:gs pos="0">
                  <a:schemeClr val="bg1"/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椭圆 60"/>
            <p:cNvSpPr/>
            <p:nvPr/>
          </p:nvSpPr>
          <p:spPr>
            <a:xfrm>
              <a:off x="13310373" y="2607626"/>
              <a:ext cx="1090822" cy="1090814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95000"/>
                  </a:schemeClr>
                </a:gs>
                <a:gs pos="0">
                  <a:schemeClr val="bg1">
                    <a:lumMod val="6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19835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32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100000">
              <a:schemeClr val="bg1">
                <a:lumMod val="85000"/>
              </a:schemeClr>
            </a:gs>
            <a:gs pos="3000">
              <a:schemeClr val="bg1">
                <a:lumMod val="75000"/>
              </a:schemeClr>
            </a:gs>
          </a:gsLst>
          <a:lin ang="5400000" scaled="1"/>
          <a:tileRect/>
        </a:gradFill>
        <a:ln>
          <a:solidFill>
            <a:schemeClr val="bg1">
              <a:lumMod val="95000"/>
            </a:schemeClr>
          </a:solidFill>
        </a:ln>
        <a:effectLst>
          <a:innerShdw blurRad="63500" dist="50800" dir="16200000">
            <a:prstClr val="black">
              <a:alpha val="50000"/>
            </a:prstClr>
          </a:innerShdw>
        </a:effectLst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334</TotalTime>
  <Words>2682</Words>
  <Application>Microsoft Office PowerPoint</Application>
  <PresentationFormat>宽屏</PresentationFormat>
  <Paragraphs>191</Paragraphs>
  <Slides>27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34" baseType="lpstr">
      <vt:lpstr>等线</vt:lpstr>
      <vt:lpstr>Microsoft YaHei</vt:lpstr>
      <vt:lpstr>Microsoft YaHei</vt:lpstr>
      <vt:lpstr>Arial</vt:lpstr>
      <vt:lpstr>Century Gothic</vt:lpstr>
      <vt:lpstr>Segoe UI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OfficePLUS</dc:creator>
  <cp:keywords/>
  <dc:description/>
  <cp:lastModifiedBy>刘云轩</cp:lastModifiedBy>
  <cp:revision>64</cp:revision>
  <dcterms:created xsi:type="dcterms:W3CDTF">2015-08-18T02:51:41Z</dcterms:created>
  <dcterms:modified xsi:type="dcterms:W3CDTF">2016-01-27T04:13:38Z</dcterms:modified>
  <cp:category/>
</cp:coreProperties>
</file>